
<file path=[Content_Types].xml><?xml version="1.0" encoding="utf-8"?>
<Types xmlns="http://schemas.openxmlformats.org/package/2006/content-types">
  <Default Extension="png" ContentType="image/png"/>
  <Default Extension="svg" ContentType="image/svg+xml"/>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g"/>
  <Override PartName="/ppt/presentation.xml" ContentType="application/vnd.openxmlformats-officedocument.presentationml.presentation.main+xml"/>
  <Override PartName="/ppt/slides/slide1.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51.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6.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45.xml" ContentType="application/vnd.openxmlformats-officedocument.presentationml.slide+xml"/>
  <Override PartName="/ppt/slides/slide62.xml" ContentType="application/vnd.openxmlformats-officedocument.presentationml.slide+xml"/>
  <Override PartName="/ppt/slides/slide61.xml" ContentType="application/vnd.openxmlformats-officedocument.presentationml.slide+xml"/>
  <Override PartName="/ppt/slides/slide60.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71.xml" ContentType="application/vnd.openxmlformats-officedocument.presentationml.slide+xml"/>
  <Override PartName="/ppt/slides/slide70.xml" ContentType="application/vnd.openxmlformats-officedocument.presentationml.slide+xml"/>
  <Override PartName="/ppt/slides/slide73.xml" ContentType="application/vnd.openxmlformats-officedocument.presentationml.slide+xml"/>
  <Override PartName="/ppt/slides/slide72.xml" ContentType="application/vnd.openxmlformats-officedocument.presentationml.slide+xml"/>
  <Override PartName="/ppt/slides/slide86.xml" ContentType="application/vnd.openxmlformats-officedocument.presentationml.slide+xml"/>
  <Override PartName="/ppt/slides/slide50.xml" ContentType="application/vnd.openxmlformats-officedocument.presentationml.slide+xml"/>
  <Override PartName="/ppt/slides/slide49.xml" ContentType="application/vnd.openxmlformats-officedocument.presentationml.slide+xml"/>
  <Override PartName="/ppt/slides/slide48.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47.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2.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83.xml" ContentType="application/vnd.openxmlformats-officedocument.presentationml.slide+xml"/>
  <Override PartName="/ppt/slides/slide77.xml" ContentType="application/vnd.openxmlformats-officedocument.presentationml.slide+xml"/>
  <Override PartName="/ppt/slides/slide76.xml" ContentType="application/vnd.openxmlformats-officedocument.presentationml.slide+xml"/>
  <Override PartName="/ppt/slides/slide79.xml" ContentType="application/vnd.openxmlformats-officedocument.presentationml.slide+xml"/>
  <Override PartName="/ppt/slides/slide81.xml" ContentType="application/vnd.openxmlformats-officedocument.presentationml.slide+xml"/>
  <Override PartName="/ppt/slides/slide78.xml" ContentType="application/vnd.openxmlformats-officedocument.presentationml.slide+xml"/>
  <Override PartName="/ppt/slides/slide80.xml" ContentType="application/vnd.openxmlformats-officedocument.presentationml.slide+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29.xml" ContentType="application/vnd.openxmlformats-officedocument.presentationml.notesSlide+xml"/>
  <Override PartName="/ppt/notesSlides/notesSlide28.xml" ContentType="application/vnd.openxmlformats-officedocument.presentationml.notesSlide+xml"/>
  <Override PartName="/ppt/notesSlides/notesSlide27.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43.xml" ContentType="application/vnd.openxmlformats-officedocument.presentationml.notesSlide+xml"/>
  <Override PartName="/ppt/notesSlides/notesSlide42.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22.xml" ContentType="application/vnd.openxmlformats-officedocument.presentationml.notesSlide+xml"/>
  <Override PartName="/ppt/notesSlides/notesSlide21.xml" ContentType="application/vnd.openxmlformats-officedocument.presentationml.notesSlide+xml"/>
  <Override PartName="/ppt/notesSlides/notesSlide20.xml" ContentType="application/vnd.openxmlformats-officedocument.presentationml.notesSlide+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50.xml" ContentType="application/vnd.openxmlformats-officedocument.presentationml.notesSlide+xml"/>
  <Override PartName="/ppt/notesSlides/notesSlide44.xml" ContentType="application/vnd.openxmlformats-officedocument.presentationml.notesSlide+xml"/>
  <Override PartName="/ppt/notesSlides/notesSlide72.xml" ContentType="application/vnd.openxmlformats-officedocument.presentationml.notesSlide+xml"/>
  <Override PartName="/ppt/notesSlides/notesSlide64.xml" ContentType="application/vnd.openxmlformats-officedocument.presentationml.notesSlide+xml"/>
  <Override PartName="/ppt/notesSlides/notesSlide63.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62.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78.xml" ContentType="application/vnd.openxmlformats-officedocument.presentationml.notesSlide+xml"/>
  <Override PartName="/ppt/notesSlides/notesSlide74.xml" ContentType="application/vnd.openxmlformats-officedocument.presentationml.notesSlide+xml"/>
  <Override PartName="/ppt/notesSlides/notesSlide71.xml" ContentType="application/vnd.openxmlformats-officedocument.presentationml.notesSlide+xml"/>
  <Override PartName="/ppt/notesSlides/notesSlide70.xml" ContentType="application/vnd.openxmlformats-officedocument.presentationml.notesSlide+xml"/>
  <Override PartName="/ppt/notesSlides/notesSlide69.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68.xml" ContentType="application/vnd.openxmlformats-officedocument.presentationml.notesSlide+xml"/>
  <Override PartName="/ppt/notesSlides/notesSlide67.xml" ContentType="application/vnd.openxmlformats-officedocument.presentationml.notesSlide+xml"/>
  <Override PartName="/ppt/notesSlides/notesSlide77.xml" ContentType="application/vnd.openxmlformats-officedocument.presentationml.notesSlide+xml"/>
  <Override PartName="/ppt/notesSlides/notesSlide73.xml" ContentType="application/vnd.openxmlformats-officedocument.presentationml.notesSlide+xml"/>
  <Override PartName="/ppt/notesSlides/notesSlide85.xml" ContentType="application/vnd.openxmlformats-officedocument.presentationml.notesSlide+xml"/>
  <Override PartName="/ppt/notesSlides/notesSlide55.xml" ContentType="application/vnd.openxmlformats-officedocument.presentationml.notesSlide+xml"/>
  <Override PartName="/ppt/notesSlides/notesSlide54.xml" ContentType="application/vnd.openxmlformats-officedocument.presentationml.notesSlide+xml"/>
  <Override PartName="/ppt/notesSlides/notesSlide86.xml" ContentType="application/vnd.openxmlformats-officedocument.presentationml.notesSlide+xml"/>
  <Override PartName="/ppt/notesSlides/notesSlide52.xml" ContentType="application/vnd.openxmlformats-officedocument.presentationml.notesSlide+xml"/>
  <Override PartName="/ppt/notesSlides/notesSlide51.xml" ContentType="application/vnd.openxmlformats-officedocument.presentationml.notesSlide+xml"/>
  <Override PartName="/ppt/notesSlides/notesSlide56.xml" ContentType="application/vnd.openxmlformats-officedocument.presentationml.notesSlide+xml"/>
  <Override PartName="/ppt/notesSlides/notesSlide53.xml" ContentType="application/vnd.openxmlformats-officedocument.presentationml.notesSlide+xml"/>
  <Override PartName="/ppt/notesSlides/notesSlide57.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media/image25.jpg" ContentType="image/jpeg"/>
  <Override PartName="/ppt/theme/theme2.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ustom.xml" ContentType="application/vnd.openxmlformats-officedocument.custom-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1"/>
    <p:sldMasterId id="2147483669" r:id="rId2"/>
    <p:sldMasterId id="2147483675" r:id="rId3"/>
  </p:sldMasterIdLst>
  <p:notesMasterIdLst>
    <p:notesMasterId r:id="rId92"/>
  </p:notesMasterIdLst>
  <p:sldIdLst>
    <p:sldId id="903" r:id="rId4"/>
    <p:sldId id="451" r:id="rId5"/>
    <p:sldId id="441" r:id="rId6"/>
    <p:sldId id="1019" r:id="rId7"/>
    <p:sldId id="1020" r:id="rId8"/>
    <p:sldId id="953" r:id="rId9"/>
    <p:sldId id="954" r:id="rId10"/>
    <p:sldId id="956" r:id="rId11"/>
    <p:sldId id="957" r:id="rId12"/>
    <p:sldId id="955" r:id="rId13"/>
    <p:sldId id="958" r:id="rId14"/>
    <p:sldId id="959" r:id="rId15"/>
    <p:sldId id="960" r:id="rId16"/>
    <p:sldId id="961" r:id="rId17"/>
    <p:sldId id="962" r:id="rId18"/>
    <p:sldId id="963" r:id="rId19"/>
    <p:sldId id="964" r:id="rId20"/>
    <p:sldId id="965" r:id="rId21"/>
    <p:sldId id="1021" r:id="rId22"/>
    <p:sldId id="967" r:id="rId23"/>
    <p:sldId id="971" r:id="rId24"/>
    <p:sldId id="970" r:id="rId25"/>
    <p:sldId id="968" r:id="rId26"/>
    <p:sldId id="1023" r:id="rId27"/>
    <p:sldId id="1022" r:id="rId28"/>
    <p:sldId id="981" r:id="rId29"/>
    <p:sldId id="982" r:id="rId30"/>
    <p:sldId id="1005" r:id="rId31"/>
    <p:sldId id="1006" r:id="rId32"/>
    <p:sldId id="1008" r:id="rId33"/>
    <p:sldId id="975" r:id="rId34"/>
    <p:sldId id="1824" r:id="rId35"/>
    <p:sldId id="1826" r:id="rId36"/>
    <p:sldId id="1827" r:id="rId37"/>
    <p:sldId id="1829" r:id="rId38"/>
    <p:sldId id="1830" r:id="rId39"/>
    <p:sldId id="1828" r:id="rId40"/>
    <p:sldId id="1875" r:id="rId41"/>
    <p:sldId id="974" r:id="rId42"/>
    <p:sldId id="976" r:id="rId43"/>
    <p:sldId id="1831" r:id="rId44"/>
    <p:sldId id="1832" r:id="rId45"/>
    <p:sldId id="1858" r:id="rId46"/>
    <p:sldId id="1863" r:id="rId47"/>
    <p:sldId id="978" r:id="rId48"/>
    <p:sldId id="1869" r:id="rId49"/>
    <p:sldId id="1837" r:id="rId50"/>
    <p:sldId id="1838" r:id="rId51"/>
    <p:sldId id="1839" r:id="rId52"/>
    <p:sldId id="1840" r:id="rId53"/>
    <p:sldId id="1841" r:id="rId54"/>
    <p:sldId id="977" r:id="rId55"/>
    <p:sldId id="1833" r:id="rId56"/>
    <p:sldId id="1870" r:id="rId57"/>
    <p:sldId id="1834" r:id="rId58"/>
    <p:sldId id="1871" r:id="rId59"/>
    <p:sldId id="1835" r:id="rId60"/>
    <p:sldId id="1836" r:id="rId61"/>
    <p:sldId id="1873" r:id="rId62"/>
    <p:sldId id="1872" r:id="rId63"/>
    <p:sldId id="1014" r:id="rId64"/>
    <p:sldId id="1012" r:id="rId65"/>
    <p:sldId id="979" r:id="rId66"/>
    <p:sldId id="1842" r:id="rId67"/>
    <p:sldId id="1868" r:id="rId68"/>
    <p:sldId id="1843" r:id="rId69"/>
    <p:sldId id="1011" r:id="rId70"/>
    <p:sldId id="1876" r:id="rId71"/>
    <p:sldId id="1844" r:id="rId72"/>
    <p:sldId id="1845" r:id="rId73"/>
    <p:sldId id="1846" r:id="rId74"/>
    <p:sldId id="1847" r:id="rId75"/>
    <p:sldId id="1848" r:id="rId76"/>
    <p:sldId id="1849" r:id="rId77"/>
    <p:sldId id="1850" r:id="rId78"/>
    <p:sldId id="1867" r:id="rId79"/>
    <p:sldId id="1851" r:id="rId80"/>
    <p:sldId id="980" r:id="rId81"/>
    <p:sldId id="1852" r:id="rId82"/>
    <p:sldId id="1864" r:id="rId83"/>
    <p:sldId id="1853" r:id="rId84"/>
    <p:sldId id="1865" r:id="rId85"/>
    <p:sldId id="1866" r:id="rId86"/>
    <p:sldId id="1854" r:id="rId87"/>
    <p:sldId id="1855" r:id="rId88"/>
    <p:sldId id="1856" r:id="rId89"/>
    <p:sldId id="792" r:id="rId90"/>
    <p:sldId id="902" r:id="rId91"/>
  </p:sldIdLst>
  <p:sldSz cx="9902825"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53" userDrawn="1">
          <p15:clr>
            <a:srgbClr val="A4A3A4"/>
          </p15:clr>
        </p15:guide>
        <p15:guide id="2" orient="horz" pos="958" userDrawn="1">
          <p15:clr>
            <a:srgbClr val="A4A3A4"/>
          </p15:clr>
        </p15:guide>
        <p15:guide id="3" orient="horz" pos="1616" userDrawn="1">
          <p15:clr>
            <a:srgbClr val="A4A3A4"/>
          </p15:clr>
        </p15:guide>
        <p15:guide id="4" pos="3119">
          <p15:clr>
            <a:srgbClr val="A4A3A4"/>
          </p15:clr>
        </p15:guide>
        <p15:guide id="5" pos="44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EB0"/>
    <a:srgbClr val="D9D9D9"/>
    <a:srgbClr val="ECEFF6"/>
    <a:srgbClr val="FFFFFF"/>
    <a:srgbClr val="D5DCEB"/>
    <a:srgbClr val="595959"/>
    <a:srgbClr val="404040"/>
    <a:srgbClr val="262626"/>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보통 스타일 2 - 강조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10" autoAdjust="0"/>
    <p:restoredTop sz="76950" autoAdjust="0"/>
  </p:normalViewPr>
  <p:slideViewPr>
    <p:cSldViewPr snapToGrid="0">
      <p:cViewPr varScale="1">
        <p:scale>
          <a:sx n="74" d="100"/>
          <a:sy n="74" d="100"/>
        </p:scale>
        <p:origin x="1752" y="60"/>
      </p:cViewPr>
      <p:guideLst>
        <p:guide orient="horz" pos="1253"/>
        <p:guide orient="horz" pos="958"/>
        <p:guide orient="horz" pos="1616"/>
        <p:guide pos="3119"/>
        <p:guide pos="443"/>
      </p:guideLst>
    </p:cSldViewPr>
  </p:slideViewPr>
  <p:notesTextViewPr>
    <p:cViewPr>
      <p:scale>
        <a:sx n="150" d="100"/>
        <a:sy n="150" d="100"/>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theme" Target="theme/theme1.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slide" Target="slides/slide61.xml"/><Relationship Id="rId69" Type="http://schemas.openxmlformats.org/officeDocument/2006/relationships/slide" Target="slides/slide66.xml"/><Relationship Id="rId80" Type="http://schemas.openxmlformats.org/officeDocument/2006/relationships/slide" Target="slides/slide77.xml"/><Relationship Id="rId85" Type="http://schemas.openxmlformats.org/officeDocument/2006/relationships/slide" Target="slides/slide82.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viewProps" Target="viewProps.xml"/><Relationship Id="rId99" Type="http://schemas.openxmlformats.org/officeDocument/2006/relationships/customXml" Target="../customXml/item3.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customXml" Target="../customXml/item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notesMaster" Target="notesMasters/notesMaster1.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presProps" Target="presProps.xml"/><Relationship Id="rId98" Type="http://schemas.openxmlformats.org/officeDocument/2006/relationships/customXml" Target="../customXml/item2.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0.svg>
</file>

<file path=ppt/media/image11.png>
</file>

<file path=ppt/media/image12.png>
</file>

<file path=ppt/media/image12.svg>
</file>

<file path=ppt/media/image13.png>
</file>

<file path=ppt/media/image14.png>
</file>

<file path=ppt/media/image14.svg>
</file>

<file path=ppt/media/image15.png>
</file>

<file path=ppt/media/image16.png>
</file>

<file path=ppt/media/image16.svg>
</file>

<file path=ppt/media/image17.png>
</file>

<file path=ppt/media/image18.png>
</file>

<file path=ppt/media/image18.svg>
</file>

<file path=ppt/media/image19.png>
</file>

<file path=ppt/media/image2.png>
</file>

<file path=ppt/media/image20.svg>
</file>

<file path=ppt/media/image22.jpg>
</file>

<file path=ppt/media/image23.jpg>
</file>

<file path=ppt/media/image24.jpg>
</file>

<file path=ppt/media/image25.jpg>
</file>

<file path=ppt/media/image3.png>
</file>

<file path=ppt/media/image4.png>
</file>

<file path=ppt/media/image5.png>
</file>

<file path=ppt/media/image6.jpeg>
</file>

<file path=ppt/media/image7.pn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B57C17-E6FD-4AF5-A787-31E9CCE99A85}" type="datetimeFigureOut">
              <a:rPr lang="ko-KR" altLang="en-US" smtClean="0"/>
              <a:t>2021-09-21</a:t>
            </a:fld>
            <a:endParaRPr lang="ko-KR" altLang="en-US"/>
          </a:p>
        </p:txBody>
      </p:sp>
      <p:sp>
        <p:nvSpPr>
          <p:cNvPr id="4" name="슬라이드 이미지 개체 틀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59C55F-00F1-4985-9065-F2D92AE05D03}" type="slidenum">
              <a:rPr lang="ko-KR" altLang="en-US" smtClean="0"/>
              <a:t>‹#›</a:t>
            </a:fld>
            <a:endParaRPr lang="ko-KR" altLang="en-US"/>
          </a:p>
        </p:txBody>
      </p:sp>
    </p:spTree>
    <p:extLst>
      <p:ext uri="{BB962C8B-B14F-4D97-AF65-F5344CB8AC3E}">
        <p14:creationId xmlns:p14="http://schemas.microsoft.com/office/powerpoint/2010/main" val="991253442"/>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1</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2605083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At the planification phase, we should carefully consider about the data:</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+How do we acquire it?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+What is the volume: big, medium, small?</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+Is the data structured or unstructured?</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10</a:t>
            </a:fld>
            <a:endParaRPr lang="ko-KR" altLang="en-US"/>
          </a:p>
        </p:txBody>
      </p:sp>
    </p:spTree>
    <p:extLst>
      <p:ext uri="{BB962C8B-B14F-4D97-AF65-F5344CB8AC3E}">
        <p14:creationId xmlns:p14="http://schemas.microsoft.com/office/powerpoint/2010/main" val="21579234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Then, we go through other considerations as mentioned here.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11</a:t>
            </a:fld>
            <a:endParaRPr lang="ko-KR" altLang="en-US"/>
          </a:p>
        </p:txBody>
      </p:sp>
    </p:spTree>
    <p:extLst>
      <p:ext uri="{BB962C8B-B14F-4D97-AF65-F5344CB8AC3E}">
        <p14:creationId xmlns:p14="http://schemas.microsoft.com/office/powerpoint/2010/main" val="576049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CRISP-DM is the most commonly used approach for data mining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b="0" i="0" kern="1200" dirty="0">
                    <a:solidFill>
                      <a:schemeClr val="tx1"/>
                    </a:solidFill>
                    <a:effectLst/>
                    <a:latin typeface="+mn-lt"/>
                    <a:ea typeface="+mn-ea"/>
                    <a:cs typeface="+mn-cs"/>
                  </a:rPr>
                  <a:t>The life cycle model consists of six phases with arrows indicating the most important and frequent dependencies between phases. The sequence of the phases is not strict. In fact, most projects move back and forth between phases as necessary. Once we set basic structure of the project with </a:t>
                </a:r>
                <a:r>
                  <a:rPr lang="en-US" altLang="ko-KR" dirty="0"/>
                  <a:t>CRISP-DM</a:t>
                </a:r>
                <a:r>
                  <a:rPr lang="en-US" altLang="ko-KR" sz="1200" b="0" i="0" kern="1200" dirty="0">
                    <a:solidFill>
                      <a:schemeClr val="tx1"/>
                    </a:solidFill>
                    <a:effectLst/>
                    <a:latin typeface="+mn-lt"/>
                    <a:ea typeface="+mn-ea"/>
                    <a:cs typeface="+mn-cs"/>
                  </a:rPr>
                  <a:t>, we will add design thinking on top of it so that we can easily get to the project idea and develop solutions.</a:t>
                </a:r>
                <a:r>
                  <a:rPr lang="en-US" altLang="ko-KR" dirty="0"/>
                  <a:t/>
                </a:r>
                <a:br>
                  <a:rPr lang="en-US" altLang="ko-KR" dirty="0"/>
                </a:b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Easily generalizable to AI projects.</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12</a:t>
            </a:fld>
            <a:endParaRPr lang="ko-KR" altLang="en-US"/>
          </a:p>
        </p:txBody>
      </p:sp>
    </p:spTree>
    <p:extLst>
      <p:ext uri="{BB962C8B-B14F-4D97-AF65-F5344CB8AC3E}">
        <p14:creationId xmlns:p14="http://schemas.microsoft.com/office/powerpoint/2010/main" val="11787684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 first step is “business understanding” involving an analysis of business objectives and needs.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b="0" i="0" kern="1200" dirty="0">
                    <a:solidFill>
                      <a:schemeClr val="tx1"/>
                    </a:solidFill>
                    <a:effectLst/>
                    <a:latin typeface="+mn-lt"/>
                    <a:ea typeface="+mn-ea"/>
                    <a:cs typeface="+mn-cs"/>
                  </a:rPr>
                  <a:t/>
                </a:r>
                <a:br>
                  <a:rPr lang="en-US" altLang="ko-KR" sz="1200" b="0" i="0" kern="1200" dirty="0">
                    <a:solidFill>
                      <a:schemeClr val="tx1"/>
                    </a:solidFill>
                    <a:effectLst/>
                    <a:latin typeface="+mn-lt"/>
                    <a:ea typeface="+mn-ea"/>
                    <a:cs typeface="+mn-cs"/>
                  </a:rPr>
                </a:br>
                <a:r>
                  <a:rPr lang="en-US" altLang="ko-KR" sz="1200" b="0" i="0" kern="1200" dirty="0">
                    <a:solidFill>
                      <a:schemeClr val="tx1"/>
                    </a:solidFill>
                    <a:effectLst/>
                    <a:latin typeface="+mn-lt"/>
                    <a:ea typeface="+mn-ea"/>
                    <a:cs typeface="+mn-cs"/>
                  </a:rPr>
                  <a:t>Project members should take the time to explore what the project team expects to gain from the project. </a:t>
                </a:r>
              </a:p>
              <a:p>
                <a:pPr fontAlgn="base"/>
                <a:r>
                  <a:rPr lang="en-US" altLang="ko-KR" sz="1200" b="0" i="0" kern="1200" dirty="0">
                    <a:solidFill>
                      <a:schemeClr val="tx1"/>
                    </a:solidFill>
                    <a:effectLst/>
                    <a:latin typeface="+mn-lt"/>
                    <a:ea typeface="+mn-ea"/>
                    <a:cs typeface="+mn-cs"/>
                  </a:rPr>
                  <a:t>Try to involve as many key people as possible in these discussions and document the results. The final step of this CRISP-DM phase discusses how to produce a project plan using the information gathered here.</a:t>
                </a:r>
              </a:p>
              <a:p>
                <a:pPr fontAlgn="base"/>
                <a:r>
                  <a:rPr lang="en-US" altLang="ko-KR" sz="1200" b="0" i="0" kern="1200" dirty="0">
                    <a:solidFill>
                      <a:schemeClr val="tx1"/>
                    </a:solidFill>
                    <a:effectLst/>
                    <a:latin typeface="+mn-lt"/>
                    <a:ea typeface="+mn-ea"/>
                    <a:cs typeface="+mn-cs"/>
                  </a:rPr>
                  <a:t>Although this research may seem dispensable, it's not. Getting to know the business reasons for the data mining effort helps to ensure that everyone is on the same page before expending valuable resources.</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13</a:t>
            </a:fld>
            <a:endParaRPr lang="ko-KR" altLang="en-US"/>
          </a:p>
        </p:txBody>
      </p:sp>
    </p:spTree>
    <p:extLst>
      <p:ext uri="{BB962C8B-B14F-4D97-AF65-F5344CB8AC3E}">
        <p14:creationId xmlns:p14="http://schemas.microsoft.com/office/powerpoint/2010/main" val="4202472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 next step is “data understanding”. </a:t>
                </a:r>
              </a:p>
              <a:p>
                <a:pPr fontAlgn="base"/>
                <a:endParaRPr lang="en-US" altLang="ko-KR" sz="1200" b="0" i="0" kern="1200" dirty="0">
                  <a:solidFill>
                    <a:schemeClr val="tx1"/>
                  </a:solidFill>
                  <a:effectLst/>
                  <a:latin typeface="+mn-lt"/>
                  <a:ea typeface="+mn-ea"/>
                  <a:cs typeface="+mn-cs"/>
                </a:endParaRPr>
              </a:p>
              <a:p>
                <a:pPr fontAlgn="base"/>
                <a:r>
                  <a:rPr lang="en-US" altLang="ko-KR" sz="1200" b="0" i="0" kern="1200" dirty="0">
                    <a:solidFill>
                      <a:schemeClr val="tx1"/>
                    </a:solidFill>
                    <a:effectLst/>
                    <a:latin typeface="+mn-lt"/>
                    <a:ea typeface="+mn-ea"/>
                    <a:cs typeface="+mn-cs"/>
                  </a:rPr>
                  <a:t>This phase involves taking a closer look at the data available for mining. This step is critical in avoiding unexpected problems during the next phase--data preparation--which is typically the longest part of a project.</a:t>
                </a:r>
              </a:p>
              <a:p>
                <a:pPr fontAlgn="base"/>
                <a:endParaRPr lang="en-US" altLang="ko-KR" sz="1200" b="0" i="0" kern="1200" dirty="0">
                  <a:solidFill>
                    <a:schemeClr val="tx1"/>
                  </a:solidFill>
                  <a:effectLst/>
                  <a:latin typeface="+mn-lt"/>
                  <a:ea typeface="+mn-ea"/>
                  <a:cs typeface="+mn-cs"/>
                </a:endParaRPr>
              </a:p>
              <a:p>
                <a:pPr fontAlgn="base"/>
                <a:r>
                  <a:rPr lang="en-US" altLang="ko-KR" sz="1200" b="0" i="0" kern="1200" dirty="0">
                    <a:solidFill>
                      <a:schemeClr val="tx1"/>
                    </a:solidFill>
                    <a:effectLst/>
                    <a:latin typeface="+mn-lt"/>
                    <a:ea typeface="+mn-ea"/>
                    <a:cs typeface="+mn-cs"/>
                  </a:rPr>
                  <a:t>Data understanding involves accessing the data and exploring it using tables and graphics. This enables project team to determine the quality of the data and describe the results of these steps in the project documentation.</a:t>
                </a:r>
              </a:p>
              <a:p>
                <a:r>
                  <a:rPr lang="en-US" altLang="ko-KR" dirty="0"/>
                  <a:t/>
                </a:r>
                <a:br>
                  <a:rPr lang="en-US" altLang="ko-KR" dirty="0"/>
                </a:b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14</a:t>
            </a:fld>
            <a:endParaRPr lang="ko-KR" altLang="en-US"/>
          </a:p>
        </p:txBody>
      </p:sp>
    </p:spTree>
    <p:extLst>
      <p:ext uri="{BB962C8B-B14F-4D97-AF65-F5344CB8AC3E}">
        <p14:creationId xmlns:p14="http://schemas.microsoft.com/office/powerpoint/2010/main" val="17577679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At the “data preparation” step, the data is further prepared and pre-processed.</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More specifically this step may involve data transformation, feature engineering, tagging, formatting, normalization, imputation, etc.</a:t>
                </a:r>
              </a:p>
              <a:p>
                <a:pPr fontAlgn="base"/>
                <a:endParaRPr lang="en-US" altLang="ko-KR" sz="1200" b="0" i="0" kern="1200" dirty="0">
                  <a:solidFill>
                    <a:schemeClr val="tx1"/>
                  </a:solidFill>
                  <a:effectLst/>
                  <a:latin typeface="+mn-lt"/>
                  <a:ea typeface="+mn-ea"/>
                  <a:cs typeface="+mn-cs"/>
                </a:endParaRPr>
              </a:p>
              <a:p>
                <a:pPr fontAlgn="base"/>
                <a:r>
                  <a:rPr lang="en-US" altLang="ko-KR" sz="1200" b="0" i="0" kern="1200" dirty="0">
                    <a:solidFill>
                      <a:schemeClr val="tx1"/>
                    </a:solidFill>
                    <a:effectLst/>
                    <a:latin typeface="+mn-lt"/>
                    <a:ea typeface="+mn-ea"/>
                    <a:cs typeface="+mn-cs"/>
                  </a:rPr>
                  <a:t>Data preparation is one of the most important and often time-consuming aspects of data mining. In fact, it is estimated that data preparation usually takes 50-70% of a project's time and effort. Devoting adequate energy to the earlier business understanding</a:t>
                </a:r>
                <a:r>
                  <a:rPr lang="en-US" altLang="ko-KR" sz="1200" b="0" i="0" u="none" kern="1200" dirty="0">
                    <a:solidFill>
                      <a:schemeClr val="tx1"/>
                    </a:solidFill>
                    <a:effectLst/>
                    <a:latin typeface="+mn-lt"/>
                    <a:ea typeface="+mn-ea"/>
                    <a:cs typeface="+mn-cs"/>
                  </a:rPr>
                  <a:t> and data understanding</a:t>
                </a:r>
                <a:r>
                  <a:rPr lang="en-US" altLang="ko-KR" sz="1200" b="0" i="0" kern="1200" dirty="0">
                    <a:solidFill>
                      <a:schemeClr val="tx1"/>
                    </a:solidFill>
                    <a:effectLst/>
                    <a:latin typeface="+mn-lt"/>
                    <a:ea typeface="+mn-ea"/>
                    <a:cs typeface="+mn-cs"/>
                  </a:rPr>
                  <a:t> phases can minimize this overhead, but the project team still need to expend a good amount of effort preparing and packaging the data for mining.</a:t>
                </a:r>
              </a:p>
              <a:p>
                <a:r>
                  <a:rPr lang="en-US" altLang="ko-KR" dirty="0"/>
                  <a:t/>
                </a:r>
                <a:br>
                  <a:rPr lang="en-US" altLang="ko-KR" dirty="0"/>
                </a:b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15</a:t>
            </a:fld>
            <a:endParaRPr lang="ko-KR" altLang="en-US"/>
          </a:p>
        </p:txBody>
      </p:sp>
    </p:spTree>
    <p:extLst>
      <p:ext uri="{BB962C8B-B14F-4D97-AF65-F5344CB8AC3E}">
        <p14:creationId xmlns:p14="http://schemas.microsoft.com/office/powerpoint/2010/main" val="13610316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At the “modelling” step, a model is selected which goes through the optimization and streamlining process.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fontAlgn="base"/>
                <a:r>
                  <a:rPr lang="en-US" altLang="ko-KR" sz="1200" b="0" i="0" kern="1200" dirty="0">
                    <a:solidFill>
                      <a:schemeClr val="tx1"/>
                    </a:solidFill>
                    <a:effectLst/>
                    <a:latin typeface="+mn-lt"/>
                    <a:ea typeface="+mn-ea"/>
                    <a:cs typeface="+mn-cs"/>
                  </a:rPr>
                  <a:t>This is the point at which your hard work begins to pay off. The data you spent time preparing are brought into the analysis tools, and the results begin to shed some light on the business problem posed during Business Understanding.</a:t>
                </a:r>
              </a:p>
              <a:p>
                <a:pPr fontAlgn="base"/>
                <a:r>
                  <a:rPr lang="en-US" altLang="ko-KR" sz="1200" b="0" i="0" kern="1200" dirty="0">
                    <a:solidFill>
                      <a:schemeClr val="tx1"/>
                    </a:solidFill>
                    <a:effectLst/>
                    <a:latin typeface="+mn-lt"/>
                    <a:ea typeface="+mn-ea"/>
                    <a:cs typeface="+mn-cs"/>
                  </a:rPr>
                  <a:t>Modeling is usually conducted in multiple iterations. Typically, data miners run several models using the default parameters and then fine-tune the parameters or revert to the data preparation phase for manipulations required by their model of choice. It is rare for an team's data mining question to be answered satisfactorily with a single model and a single execution. This is what makes data mining so interesting--there are many ways to look at a given problem. </a:t>
                </a:r>
                <a:r>
                  <a:rPr lang="en-US" altLang="ko-KR" dirty="0"/>
                  <a:t/>
                </a:r>
                <a:br>
                  <a:rPr lang="en-US" altLang="ko-KR" dirty="0"/>
                </a:b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16</a:t>
            </a:fld>
            <a:endParaRPr lang="ko-KR" altLang="en-US"/>
          </a:p>
        </p:txBody>
      </p:sp>
    </p:spTree>
    <p:extLst>
      <p:ext uri="{BB962C8B-B14F-4D97-AF65-F5344CB8AC3E}">
        <p14:creationId xmlns:p14="http://schemas.microsoft.com/office/powerpoint/2010/main" val="34206194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At the “evaluation” step, the model from the previous strep is put to test in a realistic scenario.</a:t>
                </a:r>
              </a:p>
              <a:p>
                <a:pPr marL="0" marR="0" lvl="0" indent="0" algn="l" defTabSz="914400" rtl="0" eaLnBrk="1" fontAlgn="base" latinLnBrk="1" hangingPunct="1">
                  <a:lnSpc>
                    <a:spcPct val="100000"/>
                  </a:lnSpc>
                  <a:spcBef>
                    <a:spcPts val="0"/>
                  </a:spcBef>
                  <a:spcAft>
                    <a:spcPts val="0"/>
                  </a:spcAft>
                  <a:buClrTx/>
                  <a:buSzTx/>
                  <a:buFontTx/>
                  <a:buNone/>
                  <a:tabLst/>
                  <a:defRPr/>
                </a:pPr>
                <a:r>
                  <a:rPr lang="en-US" altLang="ko-KR" sz="1200" b="0" i="0" kern="1200" dirty="0">
                    <a:solidFill>
                      <a:schemeClr val="tx1"/>
                    </a:solidFill>
                    <a:effectLst/>
                    <a:latin typeface="+mn-lt"/>
                    <a:ea typeface="+mn-ea"/>
                    <a:cs typeface="+mn-cs"/>
                  </a:rPr>
                  <a:t>At this point, you've completed most of your project. You've also determined, in the Modeling phase, that the models built are technically correct and effective. Before continuing, however, you should evaluate the results of your efforts. </a:t>
                </a:r>
                <a:r>
                  <a:rPr lang="en-US" altLang="ko-KR" dirty="0"/>
                  <a:t>It is here where we decide whether to move on to the “deployment” step or “go back to the drawing board”. </a:t>
                </a:r>
              </a:p>
              <a:p>
                <a:pPr fontAlgn="base"/>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17</a:t>
            </a:fld>
            <a:endParaRPr lang="ko-KR" altLang="en-US"/>
          </a:p>
        </p:txBody>
      </p:sp>
    </p:spTree>
    <p:extLst>
      <p:ext uri="{BB962C8B-B14F-4D97-AF65-F5344CB8AC3E}">
        <p14:creationId xmlns:p14="http://schemas.microsoft.com/office/powerpoint/2010/main" val="41368475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At the final “deployment” step, the system is actually implemented in a usable format conforming with the</a:t>
                </a:r>
                <a:r>
                  <a:rPr lang="ko-KR" altLang="en-US" dirty="0"/>
                  <a:t> </a:t>
                </a:r>
                <a:r>
                  <a:rPr lang="en-US" altLang="ko-KR" dirty="0"/>
                  <a:t>business</a:t>
                </a:r>
                <a:r>
                  <a:rPr lang="ko-KR" altLang="en-US" dirty="0"/>
                  <a:t> </a:t>
                </a:r>
                <a:r>
                  <a:rPr lang="en-US" altLang="ko-KR" dirty="0"/>
                  <a:t>requirements.</a:t>
                </a:r>
                <a:r>
                  <a:rPr lang="ko-KR" altLang="en-US" dirty="0"/>
                  <a:t> </a:t>
                </a:r>
                <a:endParaRPr lang="en-US" dirty="0"/>
              </a:p>
              <a:p>
                <a:pPr fontAlgn="base"/>
                <a:r>
                  <a:rPr lang="en-US" altLang="ko-KR" sz="1200" b="0" i="0" kern="1200" dirty="0">
                    <a:solidFill>
                      <a:schemeClr val="tx1"/>
                    </a:solidFill>
                    <a:effectLst/>
                    <a:latin typeface="+mn-lt"/>
                    <a:ea typeface="+mn-ea"/>
                    <a:cs typeface="+mn-cs"/>
                  </a:rPr>
                  <a:t>Deployment is the process of using new insights to make improvements.</a:t>
                </a: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18</a:t>
            </a:fld>
            <a:endParaRPr lang="ko-KR" altLang="en-US"/>
          </a:p>
        </p:txBody>
      </p:sp>
    </p:spTree>
    <p:extLst>
      <p:ext uri="{BB962C8B-B14F-4D97-AF65-F5344CB8AC3E}">
        <p14:creationId xmlns:p14="http://schemas.microsoft.com/office/powerpoint/2010/main" val="15805439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19</a:t>
            </a:fld>
            <a:endParaRPr lang="ko-KR" altLang="en-US"/>
          </a:p>
        </p:txBody>
      </p:sp>
    </p:spTree>
    <p:extLst>
      <p:ext uri="{BB962C8B-B14F-4D97-AF65-F5344CB8AC3E}">
        <p14:creationId xmlns:p14="http://schemas.microsoft.com/office/powerpoint/2010/main" val="1278749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2</a:t>
            </a:fld>
            <a:endParaRPr lang="ko-KR" altLang="en-US"/>
          </a:p>
        </p:txBody>
      </p:sp>
    </p:spTree>
    <p:extLst>
      <p:ext uri="{BB962C8B-B14F-4D97-AF65-F5344CB8AC3E}">
        <p14:creationId xmlns:p14="http://schemas.microsoft.com/office/powerpoint/2010/main" val="27804734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When searching for project ideas: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+Top down approach is applicable when the problem is well defined; we are seeking for “optimization” and/or “solution”.</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+Bottom up approach is applicable when the problem is yet to be defined.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We will not state here whether the top down or the bottom up approach is better than the other.</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a:t>Which approach to take depends entirely on the situation as explained above.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20</a:t>
            </a:fld>
            <a:endParaRPr lang="ko-KR" altLang="en-US"/>
          </a:p>
        </p:txBody>
      </p:sp>
    </p:spTree>
    <p:extLst>
      <p:ext uri="{BB962C8B-B14F-4D97-AF65-F5344CB8AC3E}">
        <p14:creationId xmlns:p14="http://schemas.microsoft.com/office/powerpoint/2010/main" val="34463446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We can get aided with the “design thinking” framework in our search for the project ideas.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In particular, the first three steps “Define”, </a:t>
                </a:r>
                <a:r>
                  <a:rPr lang="en-US" dirty="0" smtClean="0"/>
                  <a:t>“Discover”, </a:t>
                </a:r>
                <a:r>
                  <a:rPr lang="en-US" dirty="0"/>
                  <a:t>and </a:t>
                </a:r>
                <a:r>
                  <a:rPr lang="en-US" dirty="0" smtClean="0"/>
                  <a:t>“Analyze” </a:t>
                </a:r>
                <a:r>
                  <a:rPr lang="en-US" dirty="0"/>
                  <a:t>are useful.</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After define the problem and root-cause, we need to ideate solution and make prototype to solve the problem.</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21</a:t>
            </a:fld>
            <a:endParaRPr lang="ko-KR" altLang="en-US"/>
          </a:p>
        </p:txBody>
      </p:sp>
    </p:spTree>
    <p:extLst>
      <p:ext uri="{BB962C8B-B14F-4D97-AF65-F5344CB8AC3E}">
        <p14:creationId xmlns:p14="http://schemas.microsoft.com/office/powerpoint/2010/main" val="10791460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Once, you have potential project ideas, try to “score” them in two ways.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1). Impact.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2). Difficulty.</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Project idea that is impactful and easy to carry out should receive the highest priority </a:t>
                </a:r>
                <a:r>
                  <a:rPr lang="en-US" altLang="ko-KR" sz="1200" dirty="0">
                    <a:latin typeface="Batang" panose="02030600000101010101" pitchFamily="18" charset="-127"/>
                    <a:ea typeface="Batang" panose="02030600000101010101" pitchFamily="18" charset="-127"/>
                    <a:cs typeface="Times New Roman" panose="02020603050405020304" pitchFamily="18" charset="0"/>
                    <a:sym typeface="Symbol" panose="05050102010706020507" pitchFamily="18" charset="2"/>
                  </a:rPr>
                  <a:t>→</a:t>
                </a:r>
                <a:r>
                  <a:rPr lang="en-US" altLang="ko-KR" sz="1200" dirty="0">
                    <a:latin typeface="Times New Roman" panose="02020603050405020304" pitchFamily="18" charset="0"/>
                    <a:cs typeface="Times New Roman" panose="02020603050405020304" pitchFamily="18" charset="0"/>
                  </a:rPr>
                  <a:t> Quadrant I.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Project idea that is least impactful and difficult to carry out should receive the lowest priority </a:t>
                </a:r>
                <a:r>
                  <a:rPr lang="en-US" altLang="ko-KR" sz="1200" dirty="0">
                    <a:latin typeface="Batang" panose="02030600000101010101" pitchFamily="18" charset="-127"/>
                    <a:ea typeface="Batang" panose="02030600000101010101" pitchFamily="18" charset="-127"/>
                    <a:cs typeface="Times New Roman" panose="02020603050405020304" pitchFamily="18" charset="0"/>
                    <a:sym typeface="Symbol" panose="05050102010706020507" pitchFamily="18" charset="2"/>
                  </a:rPr>
                  <a:t>→</a:t>
                </a:r>
                <a:r>
                  <a:rPr lang="en-US" altLang="ko-KR" sz="1200" dirty="0">
                    <a:latin typeface="Times New Roman" panose="02020603050405020304" pitchFamily="18" charset="0"/>
                    <a:cs typeface="Times New Roman" panose="02020603050405020304" pitchFamily="18" charset="0"/>
                  </a:rPr>
                  <a:t> Quadrant IV. Often this type of project is discouraged.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22</a:t>
            </a:fld>
            <a:endParaRPr lang="ko-KR" altLang="en-US"/>
          </a:p>
        </p:txBody>
      </p:sp>
    </p:spTree>
    <p:extLst>
      <p:ext uri="{BB962C8B-B14F-4D97-AF65-F5344CB8AC3E}">
        <p14:creationId xmlns:p14="http://schemas.microsoft.com/office/powerpoint/2010/main" val="7366823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In the bottom up approach, concrete project ideas should be “unearthed” from the (raw) data through exploration. If we have our own data cumulated for years, we can find project idea and create value by exploring the data. In this capstone project, however, since project topic is not decided and data is not provided, we are not encouraged to explore data end up spending time meaninglessly.</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23</a:t>
            </a:fld>
            <a:endParaRPr lang="ko-KR" altLang="en-US"/>
          </a:p>
        </p:txBody>
      </p:sp>
    </p:spTree>
    <p:extLst>
      <p:ext uri="{BB962C8B-B14F-4D97-AF65-F5344CB8AC3E}">
        <p14:creationId xmlns:p14="http://schemas.microsoft.com/office/powerpoint/2010/main" val="20523574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24</a:t>
            </a:fld>
            <a:endParaRPr lang="ko-KR" altLang="en-US"/>
          </a:p>
        </p:txBody>
      </p:sp>
    </p:spTree>
    <p:extLst>
      <p:ext uri="{BB962C8B-B14F-4D97-AF65-F5344CB8AC3E}">
        <p14:creationId xmlns:p14="http://schemas.microsoft.com/office/powerpoint/2010/main" val="5929933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25</a:t>
            </a:fld>
            <a:endParaRPr lang="ko-KR" altLang="en-US"/>
          </a:p>
        </p:txBody>
      </p:sp>
    </p:spTree>
    <p:extLst>
      <p:ext uri="{BB962C8B-B14F-4D97-AF65-F5344CB8AC3E}">
        <p14:creationId xmlns:p14="http://schemas.microsoft.com/office/powerpoint/2010/main" val="27726691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Now, let’s talk more about “design thinking”.</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 remember that design thinking is not just about how it looks like and feels like.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Design thinking is far more encompassing concept.</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26</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41085738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Design thinking lies at the intersection between the analytical and intuitive ways of doing things.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It gets the best from the both.</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27</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6628527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There are four key elements that describes what Design Thinking is.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171450" marR="0" lvl="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dirty="0"/>
                  <a:t>People-centered: You have to start thinking from a certain point of view. It might be your own or someone else’s. You can interview relevant person if you need. Or you can also draw a persona that represents a certain group of people.</a:t>
                </a:r>
              </a:p>
              <a:p>
                <a:pPr marL="171450" marR="0" lvl="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dirty="0"/>
                  <a:t>Highly Creative: You need to brainstorm to get as many ideas as you can. In design thinking, you need to pursue </a:t>
                </a:r>
                <a:r>
                  <a:rPr lang="en-US" altLang="ko-KR" dirty="0"/>
                  <a:t>quantity </a:t>
                </a:r>
                <a:r>
                  <a:rPr lang="en-US" dirty="0"/>
                  <a:t>over </a:t>
                </a:r>
                <a:r>
                  <a:rPr lang="en-US" altLang="ko-KR" dirty="0"/>
                  <a:t>quality. Once you diverge, you can converge afterwards.</a:t>
                </a:r>
              </a:p>
              <a:p>
                <a:pPr marL="171450" marR="0" lvl="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altLang="ko-KR" dirty="0"/>
                  <a:t>Hands-on: Fail fast. You should conduct experiment fast, get feedbacks, and apply them as fast as you can.</a:t>
                </a:r>
              </a:p>
              <a:p>
                <a:pPr marL="171450" marR="0" lvl="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en-US" altLang="ko-KR" sz="1200" dirty="0">
                    <a:solidFill>
                      <a:schemeClr val="bg1"/>
                    </a:solidFill>
                    <a:latin typeface="SamsungOne 700" panose="020B0803030303020204" pitchFamily="34" charset="0"/>
                    <a:ea typeface="SamsungOne 700" panose="020B0803030303020204" pitchFamily="34" charset="0"/>
                  </a:rPr>
                  <a:t>Iterative: The art of design thinking lies in the number of prototyping – testing iteration within a given period. If you test and learn many times more than your competitors, you will get more fruitful rewards.</a:t>
                </a: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28</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0616199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b="0" i="0" kern="1200" dirty="0">
                    <a:solidFill>
                      <a:schemeClr val="tx1"/>
                    </a:solidFill>
                    <a:effectLst/>
                    <a:latin typeface="+mn-lt"/>
                    <a:ea typeface="+mn-ea"/>
                    <a:cs typeface="+mn-cs"/>
                  </a:rPr>
                  <a:t>In Design Thinking, things get messy quickly. This can make most people uncomfortable. We don’t know where we’re going, but we have the confidence to know we’re going to land somewhere good. Thus, trust in the process and try to focus what really matters.</a:t>
                </a: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29</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593843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5157668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endParaRPr lang="en-US" altLang="ko-KR" sz="1200" b="0" i="1" kern="1200" dirty="0">
              <a:solidFill>
                <a:schemeClr val="tx1"/>
              </a:solidFill>
              <a:effectLst/>
              <a:latin typeface="+mn-lt"/>
              <a:ea typeface="+mn-ea"/>
              <a:cs typeface="+mn-cs"/>
            </a:endParaRPr>
          </a:p>
          <a:p>
            <a:endParaRPr lang="en-US" altLang="ko-KR" sz="1200" b="0" i="0" kern="1200" dirty="0">
              <a:solidFill>
                <a:schemeClr val="tx1"/>
              </a:solidFill>
              <a:effectLst/>
              <a:latin typeface="+mn-lt"/>
              <a:ea typeface="+mn-ea"/>
              <a:cs typeface="+mn-cs"/>
            </a:endParaRPr>
          </a:p>
          <a:p>
            <a:r>
              <a:rPr lang="en-US" altLang="ko-KR" sz="1200" b="0" i="0" kern="1200" dirty="0">
                <a:solidFill>
                  <a:schemeClr val="tx1"/>
                </a:solidFill>
                <a:effectLst/>
                <a:latin typeface="+mn-lt"/>
                <a:ea typeface="+mn-ea"/>
                <a:cs typeface="+mn-cs"/>
              </a:rPr>
              <a:t>Thinking like a designer can transform the way organizations develop products, services, processes, and strategy. This approach, which IDEO calls design thinking, brings together what is desirable from a human point of view with what is technologically feasible and economically viable. It also allows people who aren't trained as designers to use creative tools to address a vast range of challenges.</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30</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1778984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Here, we compare the key aspects of “design thinking” vs “analytical thinking”.</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31</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6615722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32</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59891518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33</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9910435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34</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2335008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35</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0487798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36</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8312153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37</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9945356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38</a:t>
            </a:fld>
            <a:endParaRPr lang="ko-KR" altLang="en-US"/>
          </a:p>
        </p:txBody>
      </p:sp>
    </p:spTree>
    <p:extLst>
      <p:ext uri="{BB962C8B-B14F-4D97-AF65-F5344CB8AC3E}">
        <p14:creationId xmlns:p14="http://schemas.microsoft.com/office/powerpoint/2010/main" val="33725517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Design thinking is structured in five steps with convergence and divergence cycles.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39</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580780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4</a:t>
            </a:fld>
            <a:endParaRPr lang="ko-KR" altLang="en-US"/>
          </a:p>
        </p:txBody>
      </p:sp>
    </p:spTree>
    <p:extLst>
      <p:ext uri="{BB962C8B-B14F-4D97-AF65-F5344CB8AC3E}">
        <p14:creationId xmlns:p14="http://schemas.microsoft.com/office/powerpoint/2010/main" val="390960722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r>
                  <a:rPr lang="en-US" altLang="ko-KR" dirty="0" smtClean="0"/>
                  <a:t>:</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smtClean="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smtClean="0">
                    <a:latin typeface="Times New Roman" panose="02020603050405020304" pitchFamily="18" charset="0"/>
                    <a:cs typeface="Times New Roman" panose="02020603050405020304" pitchFamily="18" charset="0"/>
                  </a:rPr>
                  <a:t>In the first step, we gain empathy from the user through observation and taking (interview).</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smtClean="0">
                    <a:latin typeface="Times New Roman" panose="02020603050405020304" pitchFamily="18" charset="0"/>
                    <a:cs typeface="Times New Roman" panose="02020603050405020304" pitchFamily="18" charset="0"/>
                  </a:rPr>
                  <a:t>The outcome from this step is to gain empathy. We should </a:t>
                </a:r>
                <a:r>
                  <a:rPr lang="en-US" altLang="ko-KR" sz="1200" b="1" dirty="0" smtClean="0">
                    <a:latin typeface="Times New Roman" panose="02020603050405020304" pitchFamily="18" charset="0"/>
                    <a:cs typeface="Times New Roman" panose="02020603050405020304" pitchFamily="18" charset="0"/>
                  </a:rPr>
                  <a:t>feel</a:t>
                </a:r>
                <a:r>
                  <a:rPr lang="en-US" altLang="ko-KR" sz="1200" dirty="0" smtClean="0">
                    <a:latin typeface="Times New Roman" panose="02020603050405020304" pitchFamily="18" charset="0"/>
                    <a:cs typeface="Times New Roman" panose="02020603050405020304" pitchFamily="18" charset="0"/>
                  </a:rPr>
                  <a:t> the user’s pain and difficulty </a:t>
                </a:r>
                <a:r>
                  <a:rPr lang="en-US" altLang="ko-KR" sz="1200" b="1" dirty="0" smtClean="0">
                    <a:latin typeface="Times New Roman" panose="02020603050405020304" pitchFamily="18" charset="0"/>
                    <a:cs typeface="Times New Roman" panose="02020603050405020304" pitchFamily="18" charset="0"/>
                  </a:rPr>
                  <a:t>as our own</a:t>
                </a:r>
                <a:r>
                  <a:rPr lang="en-US" altLang="ko-KR" sz="1200" dirty="0" smtClean="0">
                    <a:latin typeface="Times New Roman" panose="02020603050405020304" pitchFamily="18" charset="0"/>
                    <a:cs typeface="Times New Roman" panose="02020603050405020304" pitchFamily="18" charset="0"/>
                  </a:rPr>
                  <a:t>.</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smtClean="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smtClean="0">
                    <a:latin typeface="Times New Roman" panose="02020603050405020304" pitchFamily="18" charset="0"/>
                    <a:cs typeface="Times New Roman" panose="02020603050405020304" pitchFamily="18" charset="0"/>
                  </a:rPr>
                  <a:t>The key points are: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smtClean="0">
                    <a:latin typeface="Times New Roman" panose="02020603050405020304" pitchFamily="18" charset="0"/>
                    <a:cs typeface="Times New Roman" panose="02020603050405020304" pitchFamily="18" charset="0"/>
                  </a:rPr>
                  <a:t>+Observe, engage and listen.</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smtClean="0">
                    <a:latin typeface="Times New Roman" panose="02020603050405020304" pitchFamily="18" charset="0"/>
                    <a:cs typeface="Times New Roman" panose="02020603050405020304" pitchFamily="18" charset="0"/>
                  </a:rPr>
                  <a:t>+Empathy = </a:t>
                </a:r>
                <a:r>
                  <a:rPr lang="en-US" altLang="ko-KR" sz="1200" dirty="0" err="1" smtClean="0">
                    <a:latin typeface="Times New Roman" panose="02020603050405020304" pitchFamily="18" charset="0"/>
                    <a:cs typeface="Times New Roman" panose="02020603050405020304" pitchFamily="18" charset="0"/>
                  </a:rPr>
                  <a:t>Em</a:t>
                </a:r>
                <a:r>
                  <a:rPr lang="en-US" altLang="ko-KR" sz="1200" dirty="0" smtClean="0">
                    <a:latin typeface="Times New Roman" panose="02020603050405020304" pitchFamily="18" charset="0"/>
                    <a:cs typeface="Times New Roman" panose="02020603050405020304" pitchFamily="18" charset="0"/>
                  </a:rPr>
                  <a:t> (in) + Pathos (feeling), meaning immersion into some else’s experience and feeling.</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smtClean="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smtClean="0">
                    <a:latin typeface="Times New Roman" panose="02020603050405020304" pitchFamily="18" charset="0"/>
                    <a:cs typeface="Times New Roman" panose="02020603050405020304" pitchFamily="18" charset="0"/>
                  </a:rPr>
                  <a:t>Next</a:t>
                </a:r>
                <a:r>
                  <a:rPr lang="en-US" altLang="ko-KR" sz="1200" dirty="0">
                    <a:latin typeface="Times New Roman" panose="02020603050405020304" pitchFamily="18" charset="0"/>
                    <a:cs typeface="Times New Roman" panose="02020603050405020304" pitchFamily="18" charset="0"/>
                  </a:rPr>
                  <a:t>, we identify problems that are valuable, inspiring and real.</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The key points are: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+Use the insight gained from the previous step.</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+Ask questions such as: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   “who needs help?”</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   “where lies the value?”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   “what is the direction we are to follow?”</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   “why was the problem/pain caused in the first place?”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   </a:t>
                </a:r>
                <a:br>
                  <a:rPr lang="en-US" altLang="ko-KR" sz="1200" dirty="0">
                    <a:latin typeface="Times New Roman" panose="02020603050405020304" pitchFamily="18" charset="0"/>
                    <a:cs typeface="Times New Roman" panose="02020603050405020304" pitchFamily="18" charset="0"/>
                  </a:rPr>
                </a:b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40</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1899091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41</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6204686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42</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31805009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43</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4156142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44</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1136769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45</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2111881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46</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2399933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47</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2306873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48</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62776823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49</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5886669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1200150" y="1143000"/>
            <a:ext cx="4457700" cy="3086100"/>
          </a:xfrm>
        </p:spPr>
      </p:sp>
      <p:sp>
        <p:nvSpPr>
          <p:cNvPr id="3" name="슬라이드 노트 개체 틀 2"/>
          <p:cNvSpPr>
            <a:spLocks noGrp="1"/>
          </p:cNvSpPr>
          <p:nvPr>
            <p:ph type="body" idx="1"/>
          </p:nvPr>
        </p:nvSpPr>
        <p:spPr/>
        <p:txBody>
          <a:bodyPr/>
          <a:lstStyle/>
          <a:p>
            <a:r>
              <a:rPr lang="en-US" altLang="ko-KR" dirty="0"/>
              <a:t>Note:</a:t>
            </a:r>
            <a:endParaRPr lang="ko-KR" altLang="en-US" dirty="0"/>
          </a:p>
        </p:txBody>
      </p:sp>
      <p:sp>
        <p:nvSpPr>
          <p:cNvPr id="4" name="슬라이드 번호 개체 틀 3"/>
          <p:cNvSpPr>
            <a:spLocks noGrp="1"/>
          </p:cNvSpPr>
          <p:nvPr>
            <p:ph type="sldNum" sz="quarter" idx="5"/>
          </p:nvPr>
        </p:nvSpPr>
        <p:spPr/>
        <p:txBody>
          <a:bodyPr/>
          <a:lstStyle/>
          <a:p>
            <a:fld id="{5B59C55F-00F1-4985-9065-F2D92AE05D03}" type="slidenum">
              <a:rPr lang="ko-KR" altLang="en-US" smtClean="0"/>
              <a:t>5</a:t>
            </a:fld>
            <a:endParaRPr lang="ko-KR" altLang="en-US"/>
          </a:p>
        </p:txBody>
      </p:sp>
    </p:spTree>
    <p:extLst>
      <p:ext uri="{BB962C8B-B14F-4D97-AF65-F5344CB8AC3E}">
        <p14:creationId xmlns:p14="http://schemas.microsoft.com/office/powerpoint/2010/main" val="144217788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50</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40451606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51</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6561106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52</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1330560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53</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10528338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54</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8554608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55</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46932864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56</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64549815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57</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99434660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58</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19605343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59</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5231271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Before we start out with an AI project, we should spend some time planning ahead.</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There are well known frameworks for “data projects” which we are about to learn about.</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It can never be overemphasized that </a:t>
                </a:r>
                <a:r>
                  <a:rPr lang="en-US" b="1" dirty="0"/>
                  <a:t>the problem </a:t>
                </a:r>
                <a:r>
                  <a:rPr lang="en-US" dirty="0"/>
                  <a:t>comes first!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People, often try to find problems suitable to the solution(s) they already have.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Imagine you want to buy yourself a pair of shoes.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Given the size of your feet (problem), you will find shoes of suitable size (solution). Right?</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So, the solution </a:t>
                </a:r>
                <a:r>
                  <a:rPr lang="en-US" b="1" dirty="0"/>
                  <a:t>comes after </a:t>
                </a:r>
                <a:r>
                  <a:rPr lang="en-US" dirty="0"/>
                  <a:t>a well defined problem. Not the other way round.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6</a:t>
            </a:fld>
            <a:endParaRPr lang="ko-KR" altLang="en-US"/>
          </a:p>
        </p:txBody>
      </p:sp>
    </p:spTree>
    <p:extLst>
      <p:ext uri="{BB962C8B-B14F-4D97-AF65-F5344CB8AC3E}">
        <p14:creationId xmlns:p14="http://schemas.microsoft.com/office/powerpoint/2010/main" val="348323469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60</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60924059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br>
                  <a:rPr lang="en-US" dirty="0"/>
                </a:br>
                <a:r>
                  <a:rPr lang="en-US" dirty="0"/>
                  <a:t>You can imagine who would be beneficiary of your products or services. Then, choose one person in mind, create image of the person, and write down who the person is. Describe details as much as possible. </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61</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85764630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Imagine a persona and what the person wants and hates as well.  Then, you will more deeply understand how the person feels.</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62</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5650798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The key points are: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+Explore, generate and visualize (literally meaning to draw it!).</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+Brainstorm and gather ideas.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+Add on to someone else’s ideas without being critical.</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+The facilitator may throw in “trigger questions”.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63</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63286876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64</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32909540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65</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53411594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66</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53720413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67</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11550886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Ideate with sticky notes. You can use many different ways of grouping ideas other than 2 by 2 matrix. </a:t>
                </a:r>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68</a:t>
            </a:fld>
            <a:endParaRPr lang="ko-KR" altLang="en-US"/>
          </a:p>
        </p:txBody>
      </p:sp>
    </p:spTree>
    <p:extLst>
      <p:ext uri="{BB962C8B-B14F-4D97-AF65-F5344CB8AC3E}">
        <p14:creationId xmlns:p14="http://schemas.microsoft.com/office/powerpoint/2010/main" val="187699958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69</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4227308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There are four project types:</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1). Optimization: when the problem is known (defined) and the method is also known (decided).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2). Solution: when the problem is known (defined) but the method is still unknown (undecided).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3). Insight: when the problem is unknown (undefined) but the method is already known (decided).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4). Discovery: when the problem is unknown (undefined) and the method is also unknown (undecided).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7</a:t>
            </a:fld>
            <a:endParaRPr lang="ko-KR" altLang="en-US"/>
          </a:p>
        </p:txBody>
      </p:sp>
    </p:spTree>
    <p:extLst>
      <p:ext uri="{BB962C8B-B14F-4D97-AF65-F5344CB8AC3E}">
        <p14:creationId xmlns:p14="http://schemas.microsoft.com/office/powerpoint/2010/main" val="62419963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70</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95950001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71</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21740650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72</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930348089"/>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73</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7082996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74</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87702194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75</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01240801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76</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436776381"/>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77</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45611681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The key points are: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+Show the prototype to the user.</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+Let the user experience your prototype. Then, observe him/her interact with the prototype.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+Gather the user feedback: focus on the “user experience”, “user feeling” and “user’s first impression”.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sz="1200" dirty="0">
                  <a:latin typeface="Times New Roman" panose="02020603050405020304" pitchFamily="18" charset="0"/>
                  <a:cs typeface="Times New Roman" panose="02020603050405020304" pitchFamily="18" charset="0"/>
                </a:endParaRP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78</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6656455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79</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6805371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 value(*) decreases as the actionable solution is delayed.</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The goal of a project planification is to cut down the delay so that most of the time value is preserved.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 Often you can think of it as “business value”.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8</a:t>
            </a:fld>
            <a:endParaRPr lang="ko-KR" altLang="en-US"/>
          </a:p>
        </p:txBody>
      </p:sp>
    </p:spTree>
    <p:extLst>
      <p:ext uri="{BB962C8B-B14F-4D97-AF65-F5344CB8AC3E}">
        <p14:creationId xmlns:p14="http://schemas.microsoft.com/office/powerpoint/2010/main" val="161522618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80</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01745769"/>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81</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850051502"/>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82</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22977811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83</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33279751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84</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212528870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85</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104625066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1" hangingPunct="1">
              <a:lnSpc>
                <a:spcPct val="100000"/>
              </a:lnSpc>
              <a:spcBef>
                <a:spcPts val="0"/>
              </a:spcBef>
              <a:spcAft>
                <a:spcPts val="0"/>
              </a:spcAft>
              <a:buClrTx/>
              <a:buSzTx/>
              <a:buFontTx/>
              <a:buNone/>
              <a:tabLst/>
              <a:defRPr/>
            </a:pPr>
            <a:fld id="{5B59C55F-00F1-4985-9065-F2D92AE05D03}" type="slidenum">
              <a:rPr kumimoji="0" lang="ko-KR" altLang="en-US" sz="1200" b="0" i="0" u="none" strike="noStrike" kern="1200" cap="none" spc="0" normalizeH="0" baseline="0" noProof="0" smtClean="0">
                <a:ln>
                  <a:noFill/>
                </a:ln>
                <a:solidFill>
                  <a:prstClr val="black"/>
                </a:solidFill>
                <a:effectLst/>
                <a:uLnTx/>
                <a:uFillTx/>
                <a:latin typeface="맑은 고딕" panose="020F0502020204030204"/>
                <a:ea typeface="맑은 고딕" panose="020B0503020000020004" pitchFamily="50" charset="-127"/>
                <a:cs typeface="+mn-cs"/>
              </a:rPr>
              <a:pPr marL="0" marR="0" lvl="0" indent="0" algn="r" defTabSz="914400" rtl="0" eaLnBrk="1" fontAlgn="auto" latinLnBrk="1" hangingPunct="1">
                <a:lnSpc>
                  <a:spcPct val="100000"/>
                </a:lnSpc>
                <a:spcBef>
                  <a:spcPts val="0"/>
                </a:spcBef>
                <a:spcAft>
                  <a:spcPts val="0"/>
                </a:spcAft>
                <a:buClrTx/>
                <a:buSzTx/>
                <a:buFontTx/>
                <a:buNone/>
                <a:tabLst/>
                <a:defRPr/>
              </a:pPr>
              <a:t>86</a:t>
            </a:fld>
            <a:endParaRPr kumimoji="0" lang="ko-KR" altLang="en-US" sz="1200" b="0" i="0" u="none" strike="noStrike" kern="1200" cap="none" spc="0" normalizeH="0" baseline="0" noProof="0">
              <a:ln>
                <a:noFill/>
              </a:ln>
              <a:solidFill>
                <a:prstClr val="black"/>
              </a:solidFill>
              <a:effectLst/>
              <a:uLnTx/>
              <a:uFillTx/>
              <a:latin typeface="맑은 고딕"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453455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The value(*) decreases as the actionable solution is delayed.</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The goal of a project planification is to cut down the delay so that most of the time value is preserved.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altLang="ko-KR" dirty="0"/>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dirty="0"/>
                  <a:t>(*) Often you can think of it as “business value”. </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Note: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dirty="0"/>
                  <a:t>Linear regression prediction is illustrated by a picture.</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Please</a:t>
                </a:r>
                <a:r>
                  <a:rPr lang="en-US" altLang="ko-KR" sz="1200" baseline="0" dirty="0">
                    <a:latin typeface="Times New Roman" panose="02020603050405020304" pitchFamily="18" charset="0"/>
                    <a:cs typeface="Times New Roman" panose="02020603050405020304" pitchFamily="18" charset="0"/>
                  </a:rPr>
                  <a:t> n</a:t>
                </a:r>
                <a:r>
                  <a:rPr lang="en-US" altLang="ko-KR" sz="1200" dirty="0">
                    <a:latin typeface="Times New Roman" panose="02020603050405020304" pitchFamily="18" charset="0"/>
                    <a:cs typeface="Times New Roman" panose="02020603050405020304" pitchFamily="18" charset="0"/>
                  </a:rPr>
                  <a:t>otice that almost always some disagreement exists</a:t>
                </a:r>
                <a:r>
                  <a:rPr lang="en-US" altLang="ko-KR" sz="1200" baseline="0" dirty="0">
                    <a:latin typeface="Times New Roman" panose="020206030504050203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between the predicted </a:t>
                </a:r>
                <a:r>
                  <a:rPr lang="en-US" altLang="ko-KR" sz="1200" i="0">
                    <a:solidFill>
                      <a:srgbClr val="FF0000"/>
                    </a:solidFill>
                    <a:latin typeface="Cambria Math" panose="02040503050406030204" pitchFamily="18" charset="0"/>
                    <a:cs typeface="Times New Roman" panose="02020603050405020304" pitchFamily="18" charset="0"/>
                  </a:rPr>
                  <a:t>𝑦</a:t>
                </a:r>
                <a:r>
                  <a:rPr lang="ko-KR" altLang="en-US" sz="1200" i="0">
                    <a:solidFill>
                      <a:srgbClr val="FF0000"/>
                    </a:solidFill>
                    <a:latin typeface="Cambria Math" panose="02040503050406030204" pitchFamily="18" charset="0"/>
                    <a:cs typeface="Times New Roman" panose="02020603050405020304" pitchFamily="18" charset="0"/>
                  </a:rPr>
                  <a:t> ̂</a:t>
                </a:r>
                <a:r>
                  <a:rPr lang="en-US" altLang="ko-KR" sz="1200" dirty="0">
                    <a:latin typeface="Times New Roman" panose="02020603050405020304" pitchFamily="18" charset="0"/>
                    <a:cs typeface="Times New Roman" panose="02020603050405020304" pitchFamily="18" charset="0"/>
                  </a:rPr>
                  <a:t> and the true </a:t>
                </a:r>
                <a:r>
                  <a:rPr lang="en-US" altLang="ko-KR" sz="1200" i="0" dirty="0">
                    <a:solidFill>
                      <a:srgbClr val="0070C0"/>
                    </a:solidFill>
                    <a:latin typeface="Cambria Math" panose="02040503050406030204" pitchFamily="18" charset="0"/>
                    <a:cs typeface="Times New Roman" panose="02020603050405020304" pitchFamily="18" charset="0"/>
                  </a:rPr>
                  <a:t>𝑦</a:t>
                </a:r>
                <a:r>
                  <a:rPr lang="en-US" altLang="ko-KR" sz="1200" dirty="0">
                    <a:latin typeface="Times New Roman" panose="02020603050405020304" pitchFamily="18" charset="0"/>
                    <a:cs typeface="Times New Roman" panose="02020603050405020304" pitchFamily="18" charset="0"/>
                  </a:rPr>
                  <a:t>.    </a:t>
                </a:r>
              </a:p>
              <a:p>
                <a:pPr marL="0" marR="0" lvl="0" indent="0" algn="l" defTabSz="914400" rtl="0" eaLnBrk="1" fontAlgn="auto" latinLnBrk="1" hangingPunct="1">
                  <a:lnSpc>
                    <a:spcPct val="100000"/>
                  </a:lnSpc>
                  <a:spcBef>
                    <a:spcPts val="0"/>
                  </a:spcBef>
                  <a:spcAft>
                    <a:spcPts val="0"/>
                  </a:spcAft>
                  <a:buClrTx/>
                  <a:buSzTx/>
                  <a:buFontTx/>
                  <a:buNone/>
                  <a:tabLst/>
                  <a:defRPr/>
                </a:pPr>
                <a:r>
                  <a:rPr lang="en-US" altLang="ko-KR" sz="1200" dirty="0">
                    <a:latin typeface="Times New Roman" panose="02020603050405020304" pitchFamily="18" charset="0"/>
                    <a:cs typeface="Times New Roman" panose="02020603050405020304" pitchFamily="18" charset="0"/>
                  </a:rPr>
                  <a:t>This is the source of error in the prediction.</a:t>
                </a:r>
              </a:p>
              <a:p>
                <a:pPr marL="0" marR="0" lvl="0" indent="0" algn="l" defTabSz="914400" rtl="0" eaLnBrk="1" fontAlgn="auto" latinLnBrk="1" hangingPunct="1">
                  <a:lnSpc>
                    <a:spcPct val="100000"/>
                  </a:lnSpc>
                  <a:spcBef>
                    <a:spcPts val="0"/>
                  </a:spcBef>
                  <a:spcAft>
                    <a:spcPts val="0"/>
                  </a:spcAft>
                  <a:buClrTx/>
                  <a:buSzTx/>
                  <a:buFontTx/>
                  <a:buNone/>
                  <a:tabLst/>
                  <a:defRPr/>
                </a:pPr>
                <a:endParaRPr lang="en-US" dirty="0"/>
              </a:p>
            </p:txBody>
          </p:sp>
        </mc:Fallback>
      </mc:AlternateContent>
      <p:sp>
        <p:nvSpPr>
          <p:cNvPr id="4" name="Slide Number Placeholder 3"/>
          <p:cNvSpPr>
            <a:spLocks noGrp="1"/>
          </p:cNvSpPr>
          <p:nvPr>
            <p:ph type="sldNum" sz="quarter" idx="10"/>
          </p:nvPr>
        </p:nvSpPr>
        <p:spPr/>
        <p:txBody>
          <a:bodyPr/>
          <a:lstStyle/>
          <a:p>
            <a:fld id="{5B59C55F-00F1-4985-9065-F2D92AE05D03}" type="slidenum">
              <a:rPr lang="ko-KR" altLang="en-US" smtClean="0"/>
              <a:t>9</a:t>
            </a:fld>
            <a:endParaRPr lang="ko-KR" altLang="en-US"/>
          </a:p>
        </p:txBody>
      </p:sp>
    </p:spTree>
    <p:extLst>
      <p:ext uri="{BB962C8B-B14F-4D97-AF65-F5344CB8AC3E}">
        <p14:creationId xmlns:p14="http://schemas.microsoft.com/office/powerpoint/2010/main" val="42329086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ront Cover">
    <p:bg>
      <p:bgPr>
        <a:solidFill>
          <a:srgbClr val="193EB0"/>
        </a:solidFill>
        <a:effectLst/>
      </p:bgPr>
    </p:bg>
    <p:spTree>
      <p:nvGrpSpPr>
        <p:cNvPr id="1" name=""/>
        <p:cNvGrpSpPr/>
        <p:nvPr/>
      </p:nvGrpSpPr>
      <p:grpSpPr>
        <a:xfrm>
          <a:off x="0" y="0"/>
          <a:ext cx="0" cy="0"/>
          <a:chOff x="0" y="0"/>
          <a:chExt cx="0" cy="0"/>
        </a:xfrm>
      </p:grpSpPr>
      <p:pic>
        <p:nvPicPr>
          <p:cNvPr id="5" name="Picture 3">
            <a:extLst>
              <a:ext uri="{FF2B5EF4-FFF2-40B4-BE49-F238E27FC236}">
                <a16:creationId xmlns:a16="http://schemas.microsoft.com/office/drawing/2014/main" id="{9AECCDBD-7D05-4252-B800-0238F00F67C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29154" y="247008"/>
            <a:ext cx="1599011" cy="524091"/>
          </a:xfrm>
          <a:prstGeom prst="rect">
            <a:avLst/>
          </a:prstGeom>
        </p:spPr>
      </p:pic>
      <p:sp>
        <p:nvSpPr>
          <p:cNvPr id="7" name="Freeform 5">
            <a:extLst>
              <a:ext uri="{FF2B5EF4-FFF2-40B4-BE49-F238E27FC236}">
                <a16:creationId xmlns:a16="http://schemas.microsoft.com/office/drawing/2014/main" id="{2E33A412-51E5-4F8E-A95F-B2714AEA6F4F}"/>
              </a:ext>
            </a:extLst>
          </p:cNvPr>
          <p:cNvSpPr>
            <a:spLocks noEditPoints="1"/>
          </p:cNvSpPr>
          <p:nvPr userDrawn="1"/>
        </p:nvSpPr>
        <p:spPr bwMode="auto">
          <a:xfrm>
            <a:off x="495902" y="403958"/>
            <a:ext cx="1360963" cy="210192"/>
          </a:xfrm>
          <a:custGeom>
            <a:avLst/>
            <a:gdLst>
              <a:gd name="T0" fmla="*/ 82 w 2179"/>
              <a:gd name="T1" fmla="*/ 74 h 334"/>
              <a:gd name="T2" fmla="*/ 140 w 2179"/>
              <a:gd name="T3" fmla="*/ 82 h 334"/>
              <a:gd name="T4" fmla="*/ 218 w 2179"/>
              <a:gd name="T5" fmla="*/ 101 h 334"/>
              <a:gd name="T6" fmla="*/ 112 w 2179"/>
              <a:gd name="T7" fmla="*/ 0 h 334"/>
              <a:gd name="T8" fmla="*/ 4 w 2179"/>
              <a:gd name="T9" fmla="*/ 112 h 334"/>
              <a:gd name="T10" fmla="*/ 145 w 2179"/>
              <a:gd name="T11" fmla="*/ 257 h 334"/>
              <a:gd name="T12" fmla="*/ 84 w 2179"/>
              <a:gd name="T13" fmla="*/ 250 h 334"/>
              <a:gd name="T14" fmla="*/ 0 w 2179"/>
              <a:gd name="T15" fmla="*/ 220 h 334"/>
              <a:gd name="T16" fmla="*/ 113 w 2179"/>
              <a:gd name="T17" fmla="*/ 334 h 334"/>
              <a:gd name="T18" fmla="*/ 223 w 2179"/>
              <a:gd name="T19" fmla="*/ 212 h 334"/>
              <a:gd name="T20" fmla="*/ 1096 w 2179"/>
              <a:gd name="T21" fmla="*/ 91 h 334"/>
              <a:gd name="T22" fmla="*/ 1124 w 2179"/>
              <a:gd name="T23" fmla="*/ 54 h 334"/>
              <a:gd name="T24" fmla="*/ 1152 w 2179"/>
              <a:gd name="T25" fmla="*/ 102 h 334"/>
              <a:gd name="T26" fmla="*/ 1229 w 2179"/>
              <a:gd name="T27" fmla="*/ 80 h 334"/>
              <a:gd name="T28" fmla="*/ 1017 w 2179"/>
              <a:gd name="T29" fmla="*/ 71 h 334"/>
              <a:gd name="T30" fmla="*/ 1157 w 2179"/>
              <a:gd name="T31" fmla="*/ 233 h 334"/>
              <a:gd name="T32" fmla="*/ 1128 w 2179"/>
              <a:gd name="T33" fmla="*/ 277 h 334"/>
              <a:gd name="T34" fmla="*/ 1097 w 2179"/>
              <a:gd name="T35" fmla="*/ 219 h 334"/>
              <a:gd name="T36" fmla="*/ 1014 w 2179"/>
              <a:gd name="T37" fmla="*/ 243 h 334"/>
              <a:gd name="T38" fmla="*/ 1235 w 2179"/>
              <a:gd name="T39" fmla="*/ 262 h 334"/>
              <a:gd name="T40" fmla="*/ 1096 w 2179"/>
              <a:gd name="T41" fmla="*/ 91 h 334"/>
              <a:gd name="T42" fmla="*/ 1730 w 2179"/>
              <a:gd name="T43" fmla="*/ 10 h 334"/>
              <a:gd name="T44" fmla="*/ 1614 w 2179"/>
              <a:gd name="T45" fmla="*/ 319 h 334"/>
              <a:gd name="T46" fmla="*/ 1686 w 2179"/>
              <a:gd name="T47" fmla="*/ 60 h 334"/>
              <a:gd name="T48" fmla="*/ 1876 w 2179"/>
              <a:gd name="T49" fmla="*/ 319 h 334"/>
              <a:gd name="T50" fmla="*/ 1799 w 2179"/>
              <a:gd name="T51" fmla="*/ 10 h 334"/>
              <a:gd name="T52" fmla="*/ 333 w 2179"/>
              <a:gd name="T53" fmla="*/ 10 h 334"/>
              <a:gd name="T54" fmla="*/ 360 w 2179"/>
              <a:gd name="T55" fmla="*/ 322 h 334"/>
              <a:gd name="T56" fmla="*/ 446 w 2179"/>
              <a:gd name="T57" fmla="*/ 322 h 334"/>
              <a:gd name="T58" fmla="*/ 472 w 2179"/>
              <a:gd name="T59" fmla="*/ 10 h 334"/>
              <a:gd name="T60" fmla="*/ 804 w 2179"/>
              <a:gd name="T61" fmla="*/ 10 h 334"/>
              <a:gd name="T62" fmla="*/ 725 w 2179"/>
              <a:gd name="T63" fmla="*/ 10 h 334"/>
              <a:gd name="T64" fmla="*/ 592 w 2179"/>
              <a:gd name="T65" fmla="*/ 322 h 334"/>
              <a:gd name="T66" fmla="*/ 671 w 2179"/>
              <a:gd name="T67" fmla="*/ 33 h 334"/>
              <a:gd name="T68" fmla="*/ 804 w 2179"/>
              <a:gd name="T69" fmla="*/ 322 h 334"/>
              <a:gd name="T70" fmla="*/ 860 w 2179"/>
              <a:gd name="T71" fmla="*/ 322 h 334"/>
              <a:gd name="T72" fmla="*/ 931 w 2179"/>
              <a:gd name="T73" fmla="*/ 10 h 334"/>
              <a:gd name="T74" fmla="*/ 1528 w 2179"/>
              <a:gd name="T75" fmla="*/ 10 h 334"/>
              <a:gd name="T76" fmla="*/ 1449 w 2179"/>
              <a:gd name="T77" fmla="*/ 241 h 334"/>
              <a:gd name="T78" fmla="*/ 1418 w 2179"/>
              <a:gd name="T79" fmla="*/ 275 h 334"/>
              <a:gd name="T80" fmla="*/ 1388 w 2179"/>
              <a:gd name="T81" fmla="*/ 241 h 334"/>
              <a:gd name="T82" fmla="*/ 1309 w 2179"/>
              <a:gd name="T83" fmla="*/ 10 h 334"/>
              <a:gd name="T84" fmla="*/ 1310 w 2179"/>
              <a:gd name="T85" fmla="*/ 254 h 334"/>
              <a:gd name="T86" fmla="*/ 1527 w 2179"/>
              <a:gd name="T87" fmla="*/ 254 h 334"/>
              <a:gd name="T88" fmla="*/ 1528 w 2179"/>
              <a:gd name="T89" fmla="*/ 10 h 334"/>
              <a:gd name="T90" fmla="*/ 2069 w 2179"/>
              <a:gd name="T91" fmla="*/ 192 h 334"/>
              <a:gd name="T92" fmla="*/ 2101 w 2179"/>
              <a:gd name="T93" fmla="*/ 237 h 334"/>
              <a:gd name="T94" fmla="*/ 2068 w 2179"/>
              <a:gd name="T95" fmla="*/ 272 h 334"/>
              <a:gd name="T96" fmla="*/ 2035 w 2179"/>
              <a:gd name="T97" fmla="*/ 237 h 334"/>
              <a:gd name="T98" fmla="*/ 2037 w 2179"/>
              <a:gd name="T99" fmla="*/ 80 h 334"/>
              <a:gd name="T100" fmla="*/ 2099 w 2179"/>
              <a:gd name="T101" fmla="*/ 80 h 334"/>
              <a:gd name="T102" fmla="*/ 2100 w 2179"/>
              <a:gd name="T103" fmla="*/ 110 h 334"/>
              <a:gd name="T104" fmla="*/ 2178 w 2179"/>
              <a:gd name="T105" fmla="*/ 99 h 334"/>
              <a:gd name="T106" fmla="*/ 2068 w 2179"/>
              <a:gd name="T107" fmla="*/ 2 h 334"/>
              <a:gd name="T108" fmla="*/ 1958 w 2179"/>
              <a:gd name="T109" fmla="*/ 99 h 334"/>
              <a:gd name="T110" fmla="*/ 1959 w 2179"/>
              <a:gd name="T111" fmla="*/ 251 h 334"/>
              <a:gd name="T112" fmla="*/ 2178 w 2179"/>
              <a:gd name="T113" fmla="*/ 251 h 334"/>
              <a:gd name="T114" fmla="*/ 2179 w 2179"/>
              <a:gd name="T115" fmla="*/ 147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79" h="334">
                <a:moveTo>
                  <a:pt x="83" y="91"/>
                </a:moveTo>
                <a:cubicBezTo>
                  <a:pt x="81" y="84"/>
                  <a:pt x="82" y="78"/>
                  <a:pt x="82" y="74"/>
                </a:cubicBezTo>
                <a:cubicBezTo>
                  <a:pt x="84" y="64"/>
                  <a:pt x="91" y="53"/>
                  <a:pt x="111" y="53"/>
                </a:cubicBezTo>
                <a:cubicBezTo>
                  <a:pt x="129" y="53"/>
                  <a:pt x="140" y="65"/>
                  <a:pt x="140" y="82"/>
                </a:cubicBezTo>
                <a:cubicBezTo>
                  <a:pt x="140" y="101"/>
                  <a:pt x="140" y="101"/>
                  <a:pt x="140" y="101"/>
                </a:cubicBezTo>
                <a:cubicBezTo>
                  <a:pt x="218" y="101"/>
                  <a:pt x="218" y="101"/>
                  <a:pt x="218" y="101"/>
                </a:cubicBezTo>
                <a:cubicBezTo>
                  <a:pt x="218" y="79"/>
                  <a:pt x="218" y="79"/>
                  <a:pt x="218" y="79"/>
                </a:cubicBezTo>
                <a:cubicBezTo>
                  <a:pt x="218" y="11"/>
                  <a:pt x="156" y="0"/>
                  <a:pt x="112" y="0"/>
                </a:cubicBezTo>
                <a:cubicBezTo>
                  <a:pt x="57" y="0"/>
                  <a:pt x="12" y="19"/>
                  <a:pt x="4" y="70"/>
                </a:cubicBezTo>
                <a:cubicBezTo>
                  <a:pt x="1" y="84"/>
                  <a:pt x="1" y="96"/>
                  <a:pt x="4" y="112"/>
                </a:cubicBezTo>
                <a:cubicBezTo>
                  <a:pt x="18" y="175"/>
                  <a:pt x="128" y="194"/>
                  <a:pt x="145" y="234"/>
                </a:cubicBezTo>
                <a:cubicBezTo>
                  <a:pt x="148" y="241"/>
                  <a:pt x="147" y="251"/>
                  <a:pt x="145" y="257"/>
                </a:cubicBezTo>
                <a:cubicBezTo>
                  <a:pt x="143" y="267"/>
                  <a:pt x="136" y="278"/>
                  <a:pt x="115" y="278"/>
                </a:cubicBezTo>
                <a:cubicBezTo>
                  <a:pt x="95" y="278"/>
                  <a:pt x="84" y="267"/>
                  <a:pt x="84" y="250"/>
                </a:cubicBezTo>
                <a:cubicBezTo>
                  <a:pt x="83" y="220"/>
                  <a:pt x="83" y="220"/>
                  <a:pt x="83" y="220"/>
                </a:cubicBezTo>
                <a:cubicBezTo>
                  <a:pt x="0" y="220"/>
                  <a:pt x="0" y="220"/>
                  <a:pt x="0" y="220"/>
                </a:cubicBezTo>
                <a:cubicBezTo>
                  <a:pt x="0" y="244"/>
                  <a:pt x="0" y="244"/>
                  <a:pt x="0" y="244"/>
                </a:cubicBezTo>
                <a:cubicBezTo>
                  <a:pt x="0" y="313"/>
                  <a:pt x="55" y="334"/>
                  <a:pt x="113" y="334"/>
                </a:cubicBezTo>
                <a:cubicBezTo>
                  <a:pt x="169" y="334"/>
                  <a:pt x="216" y="315"/>
                  <a:pt x="223" y="263"/>
                </a:cubicBezTo>
                <a:cubicBezTo>
                  <a:pt x="227" y="236"/>
                  <a:pt x="224" y="218"/>
                  <a:pt x="223" y="212"/>
                </a:cubicBezTo>
                <a:cubicBezTo>
                  <a:pt x="210" y="146"/>
                  <a:pt x="92" y="127"/>
                  <a:pt x="83" y="91"/>
                </a:cubicBezTo>
                <a:moveTo>
                  <a:pt x="1096" y="91"/>
                </a:moveTo>
                <a:cubicBezTo>
                  <a:pt x="1094" y="85"/>
                  <a:pt x="1095" y="79"/>
                  <a:pt x="1096" y="75"/>
                </a:cubicBezTo>
                <a:cubicBezTo>
                  <a:pt x="1098" y="65"/>
                  <a:pt x="1104" y="54"/>
                  <a:pt x="1124" y="54"/>
                </a:cubicBezTo>
                <a:cubicBezTo>
                  <a:pt x="1142" y="54"/>
                  <a:pt x="1152" y="66"/>
                  <a:pt x="1152" y="82"/>
                </a:cubicBezTo>
                <a:cubicBezTo>
                  <a:pt x="1152" y="102"/>
                  <a:pt x="1152" y="102"/>
                  <a:pt x="1152" y="102"/>
                </a:cubicBezTo>
                <a:cubicBezTo>
                  <a:pt x="1229" y="102"/>
                  <a:pt x="1229" y="102"/>
                  <a:pt x="1229" y="102"/>
                </a:cubicBezTo>
                <a:cubicBezTo>
                  <a:pt x="1229" y="80"/>
                  <a:pt x="1229" y="80"/>
                  <a:pt x="1229" y="80"/>
                </a:cubicBezTo>
                <a:cubicBezTo>
                  <a:pt x="1229" y="13"/>
                  <a:pt x="1169" y="2"/>
                  <a:pt x="1125" y="2"/>
                </a:cubicBezTo>
                <a:cubicBezTo>
                  <a:pt x="1070" y="2"/>
                  <a:pt x="1026" y="20"/>
                  <a:pt x="1017" y="71"/>
                </a:cubicBezTo>
                <a:cubicBezTo>
                  <a:pt x="1015" y="84"/>
                  <a:pt x="1015" y="97"/>
                  <a:pt x="1018" y="112"/>
                </a:cubicBezTo>
                <a:cubicBezTo>
                  <a:pt x="1032" y="175"/>
                  <a:pt x="1141" y="193"/>
                  <a:pt x="1157" y="233"/>
                </a:cubicBezTo>
                <a:cubicBezTo>
                  <a:pt x="1160" y="241"/>
                  <a:pt x="1159" y="250"/>
                  <a:pt x="1158" y="256"/>
                </a:cubicBezTo>
                <a:cubicBezTo>
                  <a:pt x="1155" y="267"/>
                  <a:pt x="1148" y="277"/>
                  <a:pt x="1128" y="277"/>
                </a:cubicBezTo>
                <a:cubicBezTo>
                  <a:pt x="1108" y="277"/>
                  <a:pt x="1097" y="266"/>
                  <a:pt x="1097" y="249"/>
                </a:cubicBezTo>
                <a:cubicBezTo>
                  <a:pt x="1097" y="219"/>
                  <a:pt x="1097" y="219"/>
                  <a:pt x="1097" y="219"/>
                </a:cubicBezTo>
                <a:cubicBezTo>
                  <a:pt x="1014" y="219"/>
                  <a:pt x="1014" y="219"/>
                  <a:pt x="1014" y="219"/>
                </a:cubicBezTo>
                <a:cubicBezTo>
                  <a:pt x="1014" y="243"/>
                  <a:pt x="1014" y="243"/>
                  <a:pt x="1014" y="243"/>
                </a:cubicBezTo>
                <a:cubicBezTo>
                  <a:pt x="1014" y="312"/>
                  <a:pt x="1068" y="332"/>
                  <a:pt x="1126" y="332"/>
                </a:cubicBezTo>
                <a:cubicBezTo>
                  <a:pt x="1182" y="332"/>
                  <a:pt x="1228" y="313"/>
                  <a:pt x="1235" y="262"/>
                </a:cubicBezTo>
                <a:cubicBezTo>
                  <a:pt x="1238" y="235"/>
                  <a:pt x="1236" y="218"/>
                  <a:pt x="1234" y="211"/>
                </a:cubicBezTo>
                <a:cubicBezTo>
                  <a:pt x="1221" y="147"/>
                  <a:pt x="1105" y="127"/>
                  <a:pt x="1096" y="91"/>
                </a:cubicBezTo>
                <a:moveTo>
                  <a:pt x="1803" y="261"/>
                </a:moveTo>
                <a:cubicBezTo>
                  <a:pt x="1730" y="10"/>
                  <a:pt x="1730" y="10"/>
                  <a:pt x="1730" y="10"/>
                </a:cubicBezTo>
                <a:cubicBezTo>
                  <a:pt x="1614" y="10"/>
                  <a:pt x="1614" y="10"/>
                  <a:pt x="1614" y="10"/>
                </a:cubicBezTo>
                <a:cubicBezTo>
                  <a:pt x="1614" y="319"/>
                  <a:pt x="1614" y="319"/>
                  <a:pt x="1614" y="319"/>
                </a:cubicBezTo>
                <a:cubicBezTo>
                  <a:pt x="1691" y="319"/>
                  <a:pt x="1691" y="319"/>
                  <a:pt x="1691" y="319"/>
                </a:cubicBezTo>
                <a:cubicBezTo>
                  <a:pt x="1686" y="60"/>
                  <a:pt x="1686" y="60"/>
                  <a:pt x="1686" y="60"/>
                </a:cubicBezTo>
                <a:cubicBezTo>
                  <a:pt x="1765" y="319"/>
                  <a:pt x="1765" y="319"/>
                  <a:pt x="1765" y="319"/>
                </a:cubicBezTo>
                <a:cubicBezTo>
                  <a:pt x="1876" y="319"/>
                  <a:pt x="1876" y="319"/>
                  <a:pt x="1876" y="319"/>
                </a:cubicBezTo>
                <a:cubicBezTo>
                  <a:pt x="1876" y="10"/>
                  <a:pt x="1876" y="10"/>
                  <a:pt x="1876" y="10"/>
                </a:cubicBezTo>
                <a:cubicBezTo>
                  <a:pt x="1799" y="10"/>
                  <a:pt x="1799" y="10"/>
                  <a:pt x="1799" y="10"/>
                </a:cubicBezTo>
                <a:lnTo>
                  <a:pt x="1803" y="261"/>
                </a:lnTo>
                <a:close/>
                <a:moveTo>
                  <a:pt x="333" y="10"/>
                </a:moveTo>
                <a:cubicBezTo>
                  <a:pt x="276" y="322"/>
                  <a:pt x="276" y="322"/>
                  <a:pt x="276" y="322"/>
                </a:cubicBezTo>
                <a:cubicBezTo>
                  <a:pt x="360" y="322"/>
                  <a:pt x="360" y="322"/>
                  <a:pt x="360" y="322"/>
                </a:cubicBezTo>
                <a:cubicBezTo>
                  <a:pt x="403" y="33"/>
                  <a:pt x="403" y="33"/>
                  <a:pt x="403" y="33"/>
                </a:cubicBezTo>
                <a:cubicBezTo>
                  <a:pt x="446" y="322"/>
                  <a:pt x="446" y="322"/>
                  <a:pt x="446" y="322"/>
                </a:cubicBezTo>
                <a:cubicBezTo>
                  <a:pt x="529" y="322"/>
                  <a:pt x="529" y="322"/>
                  <a:pt x="529" y="322"/>
                </a:cubicBezTo>
                <a:cubicBezTo>
                  <a:pt x="472" y="10"/>
                  <a:pt x="472" y="10"/>
                  <a:pt x="472" y="10"/>
                </a:cubicBezTo>
                <a:lnTo>
                  <a:pt x="333" y="10"/>
                </a:lnTo>
                <a:close/>
                <a:moveTo>
                  <a:pt x="804" y="10"/>
                </a:moveTo>
                <a:cubicBezTo>
                  <a:pt x="765" y="254"/>
                  <a:pt x="765" y="254"/>
                  <a:pt x="765" y="254"/>
                </a:cubicBezTo>
                <a:cubicBezTo>
                  <a:pt x="725" y="10"/>
                  <a:pt x="725" y="10"/>
                  <a:pt x="725" y="10"/>
                </a:cubicBezTo>
                <a:cubicBezTo>
                  <a:pt x="598" y="10"/>
                  <a:pt x="598" y="10"/>
                  <a:pt x="598" y="10"/>
                </a:cubicBezTo>
                <a:cubicBezTo>
                  <a:pt x="592" y="322"/>
                  <a:pt x="592" y="322"/>
                  <a:pt x="592" y="322"/>
                </a:cubicBezTo>
                <a:cubicBezTo>
                  <a:pt x="669" y="322"/>
                  <a:pt x="669" y="322"/>
                  <a:pt x="669" y="322"/>
                </a:cubicBezTo>
                <a:cubicBezTo>
                  <a:pt x="671" y="33"/>
                  <a:pt x="671" y="33"/>
                  <a:pt x="671" y="33"/>
                </a:cubicBezTo>
                <a:cubicBezTo>
                  <a:pt x="725" y="322"/>
                  <a:pt x="725" y="322"/>
                  <a:pt x="725" y="322"/>
                </a:cubicBezTo>
                <a:cubicBezTo>
                  <a:pt x="804" y="322"/>
                  <a:pt x="804" y="322"/>
                  <a:pt x="804" y="322"/>
                </a:cubicBezTo>
                <a:cubicBezTo>
                  <a:pt x="858" y="33"/>
                  <a:pt x="858" y="33"/>
                  <a:pt x="858" y="33"/>
                </a:cubicBezTo>
                <a:cubicBezTo>
                  <a:pt x="860" y="322"/>
                  <a:pt x="860" y="322"/>
                  <a:pt x="860" y="322"/>
                </a:cubicBezTo>
                <a:cubicBezTo>
                  <a:pt x="938" y="322"/>
                  <a:pt x="938" y="322"/>
                  <a:pt x="938" y="322"/>
                </a:cubicBezTo>
                <a:cubicBezTo>
                  <a:pt x="931" y="10"/>
                  <a:pt x="931" y="10"/>
                  <a:pt x="931" y="10"/>
                </a:cubicBezTo>
                <a:lnTo>
                  <a:pt x="804" y="10"/>
                </a:lnTo>
                <a:close/>
                <a:moveTo>
                  <a:pt x="1528" y="10"/>
                </a:moveTo>
                <a:cubicBezTo>
                  <a:pt x="1449" y="10"/>
                  <a:pt x="1449" y="10"/>
                  <a:pt x="1449" y="10"/>
                </a:cubicBezTo>
                <a:cubicBezTo>
                  <a:pt x="1449" y="241"/>
                  <a:pt x="1449" y="241"/>
                  <a:pt x="1449" y="241"/>
                </a:cubicBezTo>
                <a:cubicBezTo>
                  <a:pt x="1449" y="245"/>
                  <a:pt x="1449" y="249"/>
                  <a:pt x="1448" y="253"/>
                </a:cubicBezTo>
                <a:cubicBezTo>
                  <a:pt x="1447" y="260"/>
                  <a:pt x="1440" y="275"/>
                  <a:pt x="1418" y="275"/>
                </a:cubicBezTo>
                <a:cubicBezTo>
                  <a:pt x="1397" y="275"/>
                  <a:pt x="1390" y="260"/>
                  <a:pt x="1389" y="253"/>
                </a:cubicBezTo>
                <a:cubicBezTo>
                  <a:pt x="1388" y="249"/>
                  <a:pt x="1388" y="245"/>
                  <a:pt x="1388" y="241"/>
                </a:cubicBezTo>
                <a:cubicBezTo>
                  <a:pt x="1388" y="10"/>
                  <a:pt x="1388" y="10"/>
                  <a:pt x="1388" y="10"/>
                </a:cubicBezTo>
                <a:cubicBezTo>
                  <a:pt x="1309" y="10"/>
                  <a:pt x="1309" y="10"/>
                  <a:pt x="1309" y="10"/>
                </a:cubicBezTo>
                <a:cubicBezTo>
                  <a:pt x="1309" y="234"/>
                  <a:pt x="1309" y="234"/>
                  <a:pt x="1309" y="234"/>
                </a:cubicBezTo>
                <a:cubicBezTo>
                  <a:pt x="1309" y="239"/>
                  <a:pt x="1309" y="251"/>
                  <a:pt x="1310" y="254"/>
                </a:cubicBezTo>
                <a:cubicBezTo>
                  <a:pt x="1315" y="312"/>
                  <a:pt x="1361" y="331"/>
                  <a:pt x="1418" y="331"/>
                </a:cubicBezTo>
                <a:cubicBezTo>
                  <a:pt x="1476" y="331"/>
                  <a:pt x="1522" y="312"/>
                  <a:pt x="1527" y="254"/>
                </a:cubicBezTo>
                <a:cubicBezTo>
                  <a:pt x="1528" y="251"/>
                  <a:pt x="1528" y="239"/>
                  <a:pt x="1528" y="234"/>
                </a:cubicBezTo>
                <a:lnTo>
                  <a:pt x="1528" y="10"/>
                </a:lnTo>
                <a:close/>
                <a:moveTo>
                  <a:pt x="2069" y="147"/>
                </a:moveTo>
                <a:cubicBezTo>
                  <a:pt x="2069" y="192"/>
                  <a:pt x="2069" y="192"/>
                  <a:pt x="2069" y="192"/>
                </a:cubicBezTo>
                <a:cubicBezTo>
                  <a:pt x="2101" y="192"/>
                  <a:pt x="2101" y="192"/>
                  <a:pt x="2101" y="192"/>
                </a:cubicBezTo>
                <a:cubicBezTo>
                  <a:pt x="2101" y="237"/>
                  <a:pt x="2101" y="237"/>
                  <a:pt x="2101" y="237"/>
                </a:cubicBezTo>
                <a:cubicBezTo>
                  <a:pt x="2101" y="241"/>
                  <a:pt x="2101" y="246"/>
                  <a:pt x="2100" y="249"/>
                </a:cubicBezTo>
                <a:cubicBezTo>
                  <a:pt x="2099" y="258"/>
                  <a:pt x="2091" y="272"/>
                  <a:pt x="2068" y="272"/>
                </a:cubicBezTo>
                <a:cubicBezTo>
                  <a:pt x="2045" y="272"/>
                  <a:pt x="2038" y="258"/>
                  <a:pt x="2036" y="249"/>
                </a:cubicBezTo>
                <a:cubicBezTo>
                  <a:pt x="2036" y="246"/>
                  <a:pt x="2035" y="241"/>
                  <a:pt x="2035" y="237"/>
                </a:cubicBezTo>
                <a:cubicBezTo>
                  <a:pt x="2035" y="95"/>
                  <a:pt x="2035" y="95"/>
                  <a:pt x="2035" y="95"/>
                </a:cubicBezTo>
                <a:cubicBezTo>
                  <a:pt x="2035" y="90"/>
                  <a:pt x="2036" y="85"/>
                  <a:pt x="2037" y="80"/>
                </a:cubicBezTo>
                <a:cubicBezTo>
                  <a:pt x="2038" y="73"/>
                  <a:pt x="2045" y="58"/>
                  <a:pt x="2068" y="58"/>
                </a:cubicBezTo>
                <a:cubicBezTo>
                  <a:pt x="2092" y="58"/>
                  <a:pt x="2098" y="74"/>
                  <a:pt x="2099" y="80"/>
                </a:cubicBezTo>
                <a:cubicBezTo>
                  <a:pt x="2100" y="85"/>
                  <a:pt x="2100" y="92"/>
                  <a:pt x="2100" y="92"/>
                </a:cubicBezTo>
                <a:cubicBezTo>
                  <a:pt x="2100" y="110"/>
                  <a:pt x="2100" y="110"/>
                  <a:pt x="2100" y="110"/>
                </a:cubicBezTo>
                <a:cubicBezTo>
                  <a:pt x="2178" y="110"/>
                  <a:pt x="2178" y="110"/>
                  <a:pt x="2178" y="110"/>
                </a:cubicBezTo>
                <a:cubicBezTo>
                  <a:pt x="2178" y="99"/>
                  <a:pt x="2178" y="99"/>
                  <a:pt x="2178" y="99"/>
                </a:cubicBezTo>
                <a:cubicBezTo>
                  <a:pt x="2178" y="99"/>
                  <a:pt x="2179" y="89"/>
                  <a:pt x="2178" y="79"/>
                </a:cubicBezTo>
                <a:cubicBezTo>
                  <a:pt x="2172" y="20"/>
                  <a:pt x="2124" y="2"/>
                  <a:pt x="2068" y="2"/>
                </a:cubicBezTo>
                <a:cubicBezTo>
                  <a:pt x="2013" y="2"/>
                  <a:pt x="1966" y="21"/>
                  <a:pt x="1959" y="79"/>
                </a:cubicBezTo>
                <a:cubicBezTo>
                  <a:pt x="1958" y="84"/>
                  <a:pt x="1958" y="94"/>
                  <a:pt x="1958" y="99"/>
                </a:cubicBezTo>
                <a:cubicBezTo>
                  <a:pt x="1958" y="230"/>
                  <a:pt x="1958" y="230"/>
                  <a:pt x="1958" y="230"/>
                </a:cubicBezTo>
                <a:cubicBezTo>
                  <a:pt x="1958" y="236"/>
                  <a:pt x="1958" y="241"/>
                  <a:pt x="1959" y="251"/>
                </a:cubicBezTo>
                <a:cubicBezTo>
                  <a:pt x="1964" y="308"/>
                  <a:pt x="2013" y="328"/>
                  <a:pt x="2068" y="328"/>
                </a:cubicBezTo>
                <a:cubicBezTo>
                  <a:pt x="2124" y="328"/>
                  <a:pt x="2173" y="308"/>
                  <a:pt x="2178" y="251"/>
                </a:cubicBezTo>
                <a:cubicBezTo>
                  <a:pt x="2179" y="241"/>
                  <a:pt x="2179" y="236"/>
                  <a:pt x="2179" y="230"/>
                </a:cubicBezTo>
                <a:cubicBezTo>
                  <a:pt x="2179" y="147"/>
                  <a:pt x="2179" y="147"/>
                  <a:pt x="2179" y="147"/>
                </a:cubicBezTo>
                <a:lnTo>
                  <a:pt x="2069" y="14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Calibri" panose="020F0502020204030204"/>
              <a:ea typeface="맑은 고딕" panose="020B0503020000020004" pitchFamily="50" charset="-127"/>
              <a:cs typeface="+mn-cs"/>
            </a:endParaRPr>
          </a:p>
        </p:txBody>
      </p:sp>
    </p:spTree>
    <p:extLst>
      <p:ext uri="{BB962C8B-B14F-4D97-AF65-F5344CB8AC3E}">
        <p14:creationId xmlns:p14="http://schemas.microsoft.com/office/powerpoint/2010/main" val="710066561"/>
      </p:ext>
    </p:extLst>
  </p:cSld>
  <p:clrMapOvr>
    <a:masterClrMapping/>
  </p:clrMapOvr>
  <p:extLst mod="1">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erim Cover">
    <p:bg>
      <p:bgPr>
        <a:solidFill>
          <a:srgbClr val="193EB0"/>
        </a:solidFill>
        <a:effectLst/>
      </p:bgPr>
    </p:bg>
    <p:spTree>
      <p:nvGrpSpPr>
        <p:cNvPr id="1" name=""/>
        <p:cNvGrpSpPr/>
        <p:nvPr/>
      </p:nvGrpSpPr>
      <p:grpSpPr>
        <a:xfrm>
          <a:off x="0" y="0"/>
          <a:ext cx="0" cy="0"/>
          <a:chOff x="0" y="0"/>
          <a:chExt cx="0" cy="0"/>
        </a:xfrm>
      </p:grpSpPr>
      <p:sp>
        <p:nvSpPr>
          <p:cNvPr id="5" name="직사각형 133">
            <a:extLst>
              <a:ext uri="{FF2B5EF4-FFF2-40B4-BE49-F238E27FC236}">
                <a16:creationId xmlns:a16="http://schemas.microsoft.com/office/drawing/2014/main" id="{6BF7BD44-FBF6-4D8D-91E7-EC05A572A4FB}"/>
              </a:ext>
            </a:extLst>
          </p:cNvPr>
          <p:cNvSpPr/>
          <p:nvPr userDrawn="1"/>
        </p:nvSpPr>
        <p:spPr>
          <a:xfrm>
            <a:off x="565653" y="6344481"/>
            <a:ext cx="2614277"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300" dirty="0">
                <a:solidFill>
                  <a:schemeClr val="bg1"/>
                </a:solidFill>
                <a:latin typeface="Samsung Sharp Sans" pitchFamily="2" charset="0"/>
                <a:ea typeface="Samsung Sharp Sans" pitchFamily="2" charset="0"/>
                <a:cs typeface="Samsung Sharp Sans" pitchFamily="2" charset="0"/>
              </a:rPr>
              <a:t>Samsung Innovation Campus</a:t>
            </a:r>
          </a:p>
        </p:txBody>
      </p:sp>
    </p:spTree>
    <p:extLst>
      <p:ext uri="{BB962C8B-B14F-4D97-AF65-F5344CB8AC3E}">
        <p14:creationId xmlns:p14="http://schemas.microsoft.com/office/powerpoint/2010/main" val="2499201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9" name="직사각형 8"/>
          <p:cNvSpPr/>
          <p:nvPr userDrawn="1"/>
        </p:nvSpPr>
        <p:spPr>
          <a:xfrm>
            <a:off x="0" y="0"/>
            <a:ext cx="9902825" cy="2070538"/>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 name="직선 연결선 8">
            <a:extLst>
              <a:ext uri="{FF2B5EF4-FFF2-40B4-BE49-F238E27FC236}">
                <a16:creationId xmlns:a16="http://schemas.microsoft.com/office/drawing/2014/main" id="{2017B452-BBD5-4D8C-A82C-CFF678980F44}"/>
              </a:ext>
            </a:extLst>
          </p:cNvPr>
          <p:cNvCxnSpPr/>
          <p:nvPr userDrawn="1"/>
        </p:nvCxnSpPr>
        <p:spPr>
          <a:xfrm>
            <a:off x="569681" y="6209429"/>
            <a:ext cx="877434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직사각형 7">
            <a:extLst>
              <a:ext uri="{FF2B5EF4-FFF2-40B4-BE49-F238E27FC236}">
                <a16:creationId xmlns:a16="http://schemas.microsoft.com/office/drawing/2014/main" id="{7015CE93-D5E8-4251-8D2D-0F9993610EE3}"/>
              </a:ext>
            </a:extLst>
          </p:cNvPr>
          <p:cNvSpPr/>
          <p:nvPr userDrawn="1"/>
        </p:nvSpPr>
        <p:spPr>
          <a:xfrm>
            <a:off x="572597" y="6355371"/>
            <a:ext cx="2888788" cy="200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l"/>
            <a:r>
              <a:rPr lang="en-US" altLang="ko-KR" sz="1300" b="0" dirty="0">
                <a:solidFill>
                  <a:schemeClr val="bg1">
                    <a:lumMod val="50000"/>
                  </a:schemeClr>
                </a:solidFill>
                <a:latin typeface="Samsung Sharp Sans Bold" pitchFamily="2" charset="0"/>
                <a:ea typeface="Samsung Sharp Sans Bold" pitchFamily="2" charset="0"/>
                <a:cs typeface="Samsung Sharp Sans Bold" pitchFamily="2" charset="0"/>
              </a:rPr>
              <a:t>Samsung Innovation Campus</a:t>
            </a:r>
          </a:p>
        </p:txBody>
      </p:sp>
      <p:sp>
        <p:nvSpPr>
          <p:cNvPr id="8" name="슬라이드 번호 개체 틀 15">
            <a:extLst>
              <a:ext uri="{FF2B5EF4-FFF2-40B4-BE49-F238E27FC236}">
                <a16:creationId xmlns:a16="http://schemas.microsoft.com/office/drawing/2014/main" id="{118170C7-51D5-46D2-96C0-6218858C29FF}"/>
              </a:ext>
            </a:extLst>
          </p:cNvPr>
          <p:cNvSpPr txBox="1">
            <a:spLocks/>
          </p:cNvSpPr>
          <p:nvPr userDrawn="1"/>
        </p:nvSpPr>
        <p:spPr>
          <a:xfrm>
            <a:off x="6741194" y="6347704"/>
            <a:ext cx="2064669" cy="1692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400" rtl="0" eaLnBrk="1" fontAlgn="auto" latinLnBrk="1" hangingPunct="1">
              <a:lnSpc>
                <a:spcPct val="100000"/>
              </a:lnSpc>
              <a:spcBef>
                <a:spcPts val="0"/>
              </a:spcBef>
              <a:spcAft>
                <a:spcPts val="0"/>
              </a:spcAft>
              <a:buClrTx/>
              <a:buSzTx/>
              <a:buFontTx/>
              <a:buNone/>
              <a:tabLst/>
              <a:defRPr/>
            </a:pPr>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Chapter 10. Starting an AI Project</a:t>
            </a:r>
          </a:p>
        </p:txBody>
      </p:sp>
      <p:sp>
        <p:nvSpPr>
          <p:cNvPr id="10" name="슬라이드 번호 개체 틀 15">
            <a:extLst>
              <a:ext uri="{FF2B5EF4-FFF2-40B4-BE49-F238E27FC236}">
                <a16:creationId xmlns:a16="http://schemas.microsoft.com/office/drawing/2014/main" id="{46928368-7738-4C29-BD1B-6C0FDAB753F5}"/>
              </a:ext>
            </a:extLst>
          </p:cNvPr>
          <p:cNvSpPr txBox="1">
            <a:spLocks/>
          </p:cNvSpPr>
          <p:nvPr userDrawn="1"/>
        </p:nvSpPr>
        <p:spPr>
          <a:xfrm>
            <a:off x="8805863" y="6347704"/>
            <a:ext cx="538163" cy="1692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400" rtl="0" eaLnBrk="1" fontAlgn="auto" latinLnBrk="1" hangingPunct="1">
              <a:lnSpc>
                <a:spcPct val="100000"/>
              </a:lnSpc>
              <a:spcBef>
                <a:spcPts val="0"/>
              </a:spcBef>
              <a:spcAft>
                <a:spcPts val="0"/>
              </a:spcAft>
              <a:buClrTx/>
              <a:buSzTx/>
              <a:buFontTx/>
              <a:buNone/>
              <a:tabLst/>
              <a:defRPr/>
            </a:pPr>
            <a:fld id="{43977B04-C971-4466-AB79-612C9E649B30}" type="slidenum">
              <a:rPr lang="en-US" altLang="ko-KR" sz="1100" smtClean="0"/>
              <a:pPr marL="0" marR="0" lvl="0" indent="0" algn="r" defTabSz="914400" rtl="0" eaLnBrk="1" fontAlgn="auto" latinLnBrk="1" hangingPunct="1">
                <a:lnSpc>
                  <a:spcPct val="100000"/>
                </a:lnSpc>
                <a:spcBef>
                  <a:spcPts val="0"/>
                </a:spcBef>
                <a:spcAft>
                  <a:spcPts val="0"/>
                </a:spcAft>
                <a:buClrTx/>
                <a:buSzTx/>
                <a:buFontTx/>
                <a:buNone/>
                <a:tabLst/>
                <a:defRPr/>
              </a:pPr>
              <a:t>‹#›</a:t>
            </a:fld>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a:t>
            </a:r>
            <a:r>
              <a:rPr lang="en-US" altLang="ko-KR" sz="1100" dirty="0" smtClean="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87</a:t>
            </a:r>
            <a:endPar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endParaRPr>
          </a:p>
        </p:txBody>
      </p:sp>
    </p:spTree>
    <p:extLst>
      <p:ext uri="{BB962C8B-B14F-4D97-AF65-F5344CB8AC3E}">
        <p14:creationId xmlns:p14="http://schemas.microsoft.com/office/powerpoint/2010/main" val="1482059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ody">
    <p:spTree>
      <p:nvGrpSpPr>
        <p:cNvPr id="1" name=""/>
        <p:cNvGrpSpPr/>
        <p:nvPr/>
      </p:nvGrpSpPr>
      <p:grpSpPr>
        <a:xfrm>
          <a:off x="0" y="0"/>
          <a:ext cx="0" cy="0"/>
          <a:chOff x="0" y="0"/>
          <a:chExt cx="0" cy="0"/>
        </a:xfrm>
      </p:grpSpPr>
      <p:sp>
        <p:nvSpPr>
          <p:cNvPr id="2" name="Rectangle 70">
            <a:extLst>
              <a:ext uri="{FF2B5EF4-FFF2-40B4-BE49-F238E27FC236}">
                <a16:creationId xmlns:a16="http://schemas.microsoft.com/office/drawing/2014/main" id="{AE6CF257-9B21-401F-9966-9A6E6F3E0CFD}"/>
              </a:ext>
            </a:extLst>
          </p:cNvPr>
          <p:cNvSpPr/>
          <p:nvPr userDrawn="1"/>
        </p:nvSpPr>
        <p:spPr>
          <a:xfrm>
            <a:off x="-1" y="0"/>
            <a:ext cx="9902825" cy="119733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a:solidFill>
                <a:schemeClr val="bg1"/>
              </a:solidFill>
            </a:endParaRPr>
          </a:p>
        </p:txBody>
      </p:sp>
      <p:sp>
        <p:nvSpPr>
          <p:cNvPr id="9" name="슬라이드 번호 개체 틀 15">
            <a:extLst>
              <a:ext uri="{FF2B5EF4-FFF2-40B4-BE49-F238E27FC236}">
                <a16:creationId xmlns:a16="http://schemas.microsoft.com/office/drawing/2014/main" id="{FC69A25B-AE9F-41A1-96A3-A00FBD34EF5D}"/>
              </a:ext>
            </a:extLst>
          </p:cNvPr>
          <p:cNvSpPr txBox="1">
            <a:spLocks/>
          </p:cNvSpPr>
          <p:nvPr userDrawn="1"/>
        </p:nvSpPr>
        <p:spPr>
          <a:xfrm>
            <a:off x="6741194" y="6347704"/>
            <a:ext cx="2064669" cy="1692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400" rtl="0" eaLnBrk="1" fontAlgn="auto" latinLnBrk="1" hangingPunct="1">
              <a:lnSpc>
                <a:spcPct val="100000"/>
              </a:lnSpc>
              <a:spcBef>
                <a:spcPts val="0"/>
              </a:spcBef>
              <a:spcAft>
                <a:spcPts val="0"/>
              </a:spcAft>
              <a:buClrTx/>
              <a:buSzTx/>
              <a:buFontTx/>
              <a:buNone/>
              <a:tabLst/>
              <a:defRPr/>
            </a:pPr>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Chapter 10. Starting an AI Project</a:t>
            </a:r>
          </a:p>
        </p:txBody>
      </p:sp>
      <p:cxnSp>
        <p:nvCxnSpPr>
          <p:cNvPr id="8" name="직선 연결선 8">
            <a:extLst>
              <a:ext uri="{FF2B5EF4-FFF2-40B4-BE49-F238E27FC236}">
                <a16:creationId xmlns:a16="http://schemas.microsoft.com/office/drawing/2014/main" id="{2ED2E4FC-38DB-4CCA-80A1-EE2A003DC8FF}"/>
              </a:ext>
            </a:extLst>
          </p:cNvPr>
          <p:cNvCxnSpPr/>
          <p:nvPr userDrawn="1"/>
        </p:nvCxnSpPr>
        <p:spPr>
          <a:xfrm>
            <a:off x="569681" y="6209429"/>
            <a:ext cx="877434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직사각형 7">
            <a:extLst>
              <a:ext uri="{FF2B5EF4-FFF2-40B4-BE49-F238E27FC236}">
                <a16:creationId xmlns:a16="http://schemas.microsoft.com/office/drawing/2014/main" id="{23F77BD2-059A-406F-8741-143D94FB4894}"/>
              </a:ext>
            </a:extLst>
          </p:cNvPr>
          <p:cNvSpPr/>
          <p:nvPr userDrawn="1"/>
        </p:nvSpPr>
        <p:spPr>
          <a:xfrm>
            <a:off x="572597" y="6355371"/>
            <a:ext cx="2888788" cy="200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l"/>
            <a:r>
              <a:rPr lang="en-US" altLang="ko-KR" sz="1300" b="0" dirty="0">
                <a:solidFill>
                  <a:schemeClr val="bg1">
                    <a:lumMod val="50000"/>
                  </a:schemeClr>
                </a:solidFill>
                <a:latin typeface="Samsung Sharp Sans Bold" pitchFamily="2" charset="0"/>
                <a:ea typeface="Samsung Sharp Sans Bold" pitchFamily="2" charset="0"/>
                <a:cs typeface="Samsung Sharp Sans Bold" pitchFamily="2" charset="0"/>
              </a:rPr>
              <a:t>Samsung Innovation Campus</a:t>
            </a:r>
          </a:p>
        </p:txBody>
      </p:sp>
      <p:sp>
        <p:nvSpPr>
          <p:cNvPr id="11" name="슬라이드 번호 개체 틀 15">
            <a:extLst>
              <a:ext uri="{FF2B5EF4-FFF2-40B4-BE49-F238E27FC236}">
                <a16:creationId xmlns:a16="http://schemas.microsoft.com/office/drawing/2014/main" id="{E115965E-4630-4C3C-9CEE-F8E0304AB281}"/>
              </a:ext>
            </a:extLst>
          </p:cNvPr>
          <p:cNvSpPr txBox="1">
            <a:spLocks/>
          </p:cNvSpPr>
          <p:nvPr userDrawn="1"/>
        </p:nvSpPr>
        <p:spPr>
          <a:xfrm>
            <a:off x="8805863" y="6347704"/>
            <a:ext cx="538163" cy="1692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defPPr>
              <a:defRPr lang="ko-KR"/>
            </a:defPPr>
            <a:lvl1pPr algn="r">
              <a:defRPr sz="900">
                <a:solidFill>
                  <a:schemeClr val="tx1">
                    <a:lumMod val="50000"/>
                    <a:lumOff val="50000"/>
                  </a:schemeClr>
                </a:solidFill>
                <a:latin typeface="SamsungOne 300" panose="020B0303030303020204" pitchFamily="34" charset="0"/>
                <a:ea typeface="SamsungOne 300" panose="020B03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r" defTabSz="914400" rtl="0" eaLnBrk="1" fontAlgn="auto" latinLnBrk="1" hangingPunct="1">
              <a:lnSpc>
                <a:spcPct val="100000"/>
              </a:lnSpc>
              <a:spcBef>
                <a:spcPts val="0"/>
              </a:spcBef>
              <a:spcAft>
                <a:spcPts val="0"/>
              </a:spcAft>
              <a:buClrTx/>
              <a:buSzTx/>
              <a:buFontTx/>
              <a:buNone/>
              <a:tabLst/>
              <a:defRPr/>
            </a:pPr>
            <a:fld id="{43977B04-C971-4466-AB79-612C9E649B30}" type="slidenum">
              <a:rPr lang="en-US" altLang="ko-KR" sz="1100" smtClean="0"/>
              <a:pPr marL="0" marR="0" lvl="0" indent="0" algn="r" defTabSz="914400" rtl="0" eaLnBrk="1" fontAlgn="auto" latinLnBrk="1" hangingPunct="1">
                <a:lnSpc>
                  <a:spcPct val="100000"/>
                </a:lnSpc>
                <a:spcBef>
                  <a:spcPts val="0"/>
                </a:spcBef>
                <a:spcAft>
                  <a:spcPts val="0"/>
                </a:spcAft>
                <a:buClrTx/>
                <a:buSzTx/>
                <a:buFontTx/>
                <a:buNone/>
                <a:tabLst/>
                <a:defRPr/>
              </a:pPr>
              <a:t>‹#›</a:t>
            </a:fld>
            <a:r>
              <a:rPr lang="en-US" altLang="ko-KR" sz="1100" dirty="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a:t>
            </a:r>
            <a:r>
              <a:rPr lang="en-US" altLang="ko-KR" sz="1100" dirty="0" smtClean="0">
                <a:solidFill>
                  <a:schemeClr val="bg1">
                    <a:lumMod val="50000"/>
                  </a:schemeClr>
                </a:solidFill>
                <a:latin typeface="SamsungOne 400" panose="020B0503030303020204" pitchFamily="34" charset="0"/>
                <a:ea typeface="SamsungOne 400" panose="020B0503030303020204" pitchFamily="34" charset="0"/>
                <a:cs typeface="Arial Unicode MS" panose="020B0604020202020204" pitchFamily="50" charset="-127"/>
              </a:rPr>
              <a:t>87</a:t>
            </a:r>
          </a:p>
        </p:txBody>
      </p:sp>
    </p:spTree>
    <p:extLst>
      <p:ext uri="{BB962C8B-B14F-4D97-AF65-F5344CB8AC3E}">
        <p14:creationId xmlns:p14="http://schemas.microsoft.com/office/powerpoint/2010/main" val="1234862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reak Tim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63005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ront Cover">
    <p:bg>
      <p:bgPr>
        <a:solidFill>
          <a:srgbClr val="193EB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7304067"/>
      </p:ext>
    </p:extLst>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Back Cover">
    <p:bg>
      <p:bgPr>
        <a:solidFill>
          <a:srgbClr val="193EB0"/>
        </a:solidFill>
        <a:effectLst/>
      </p:bgPr>
    </p:bg>
    <p:spTree>
      <p:nvGrpSpPr>
        <p:cNvPr id="1" name=""/>
        <p:cNvGrpSpPr/>
        <p:nvPr/>
      </p:nvGrpSpPr>
      <p:grpSpPr>
        <a:xfrm>
          <a:off x="0" y="0"/>
          <a:ext cx="0" cy="0"/>
          <a:chOff x="0" y="0"/>
          <a:chExt cx="0" cy="0"/>
        </a:xfrm>
      </p:grpSpPr>
      <p:sp>
        <p:nvSpPr>
          <p:cNvPr id="2" name="직사각형 3">
            <a:extLst>
              <a:ext uri="{FF2B5EF4-FFF2-40B4-BE49-F238E27FC236}">
                <a16:creationId xmlns:a16="http://schemas.microsoft.com/office/drawing/2014/main" id="{E0B13BAC-09FC-4CC2-9256-34384A018D82}"/>
              </a:ext>
            </a:extLst>
          </p:cNvPr>
          <p:cNvSpPr/>
          <p:nvPr userDrawn="1"/>
        </p:nvSpPr>
        <p:spPr>
          <a:xfrm>
            <a:off x="592977" y="5631041"/>
            <a:ext cx="9309848" cy="7309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ko-KR" altLang="en-US"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 panose="020B0503030303020204" pitchFamily="34" charset="0"/>
                <a:cs typeface="+mn-cs"/>
              </a:rPr>
              <a:t>ⓒ</a:t>
            </a:r>
            <a:r>
              <a:rPr kumimoji="0" lang="en-US" altLang="ko-KR" sz="1000" b="0" i="0" u="none" strike="noStrike" kern="1200" cap="none" spc="0" normalizeH="0" baseline="0" noProof="0" dirty="0" smtClean="0">
                <a:ln>
                  <a:noFill/>
                </a:ln>
                <a:solidFill>
                  <a:prstClr val="white"/>
                </a:solidFill>
                <a:effectLst/>
                <a:uLnTx/>
                <a:uFillTx/>
                <a:latin typeface="SamsungOne 400C" panose="020B0506030303020204" pitchFamily="34" charset="0"/>
                <a:ea typeface="SamsungOne 400C" panose="020B0506030303020204" pitchFamily="34" charset="0"/>
                <a:cs typeface="+mn-cs"/>
              </a:rPr>
              <a:t>2021 </a:t>
            </a:r>
            <a:r>
              <a:rPr kumimoji="0" lang="en-US" altLang="ko-KR"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C" panose="020B0506030303020204" pitchFamily="34" charset="0"/>
                <a:cs typeface="+mn-cs"/>
              </a:rPr>
              <a:t>SAMSUNG. All rights reserved.</a:t>
            </a:r>
          </a:p>
          <a:p>
            <a:pPr marL="0" marR="0" lvl="0" indent="0" algn="l" defTabSz="914400" rtl="0" eaLnBrk="1" fontAlgn="auto" latinLnBrk="1" hangingPunct="1">
              <a:lnSpc>
                <a:spcPct val="100000"/>
              </a:lnSpc>
              <a:spcBef>
                <a:spcPts val="600"/>
              </a:spcBef>
              <a:spcAft>
                <a:spcPts val="0"/>
              </a:spcAft>
              <a:buClrTx/>
              <a:buSzTx/>
              <a:buFontTx/>
              <a:buNone/>
              <a:tabLst/>
              <a:defRPr/>
            </a:pPr>
            <a:r>
              <a:rPr kumimoji="0" lang="en-US" altLang="ko-KR"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C" panose="020B0506030303020204" pitchFamily="34" charset="0"/>
                <a:cs typeface="+mn-cs"/>
              </a:rPr>
              <a:t>Samsung Electronics Corporate Citizenship Office holds the copyright of book.</a:t>
            </a:r>
          </a:p>
          <a:p>
            <a:pPr marL="0" marR="0" lvl="0" indent="0" algn="l" defTabSz="914400" rtl="0" eaLnBrk="1" fontAlgn="auto" latinLnBrk="1" hangingPunct="1">
              <a:lnSpc>
                <a:spcPct val="100000"/>
              </a:lnSpc>
              <a:spcBef>
                <a:spcPts val="300"/>
              </a:spcBef>
              <a:spcAft>
                <a:spcPts val="0"/>
              </a:spcAft>
              <a:buClrTx/>
              <a:buSzTx/>
              <a:buFontTx/>
              <a:buNone/>
              <a:tabLst/>
              <a:defRPr/>
            </a:pPr>
            <a:r>
              <a:rPr kumimoji="0" lang="en-US" altLang="ko-KR"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C" panose="020B0506030303020204" pitchFamily="34" charset="0"/>
                <a:cs typeface="+mn-cs"/>
              </a:rPr>
              <a:t>This book is a literary property protected by copyright law so reprint and reproduction without permission are prohibited. </a:t>
            </a:r>
          </a:p>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1000" b="0" i="0" u="none" strike="noStrike" kern="1200" cap="none" spc="0" normalizeH="0" baseline="0" noProof="0" dirty="0">
                <a:ln>
                  <a:noFill/>
                </a:ln>
                <a:solidFill>
                  <a:prstClr val="white"/>
                </a:solidFill>
                <a:effectLst/>
                <a:uLnTx/>
                <a:uFillTx/>
                <a:latin typeface="SamsungOne 400C" panose="020B0506030303020204" pitchFamily="34" charset="0"/>
                <a:ea typeface="SamsungOne 400C" panose="020B0506030303020204" pitchFamily="34" charset="0"/>
                <a:cs typeface="+mn-cs"/>
              </a:rPr>
              <a:t>To use this book other than the curriculum of Samsung innovation Campus or to use the entire or part of this book, you must receive written consent from copyright holder.</a:t>
            </a:r>
          </a:p>
        </p:txBody>
      </p:sp>
      <p:sp>
        <p:nvSpPr>
          <p:cNvPr id="3" name="Freeform 5">
            <a:extLst>
              <a:ext uri="{FF2B5EF4-FFF2-40B4-BE49-F238E27FC236}">
                <a16:creationId xmlns:a16="http://schemas.microsoft.com/office/drawing/2014/main" id="{2E33A412-51E5-4F8E-A95F-B2714AEA6F4F}"/>
              </a:ext>
            </a:extLst>
          </p:cNvPr>
          <p:cNvSpPr>
            <a:spLocks noEditPoints="1"/>
          </p:cNvSpPr>
          <p:nvPr userDrawn="1"/>
        </p:nvSpPr>
        <p:spPr bwMode="auto">
          <a:xfrm>
            <a:off x="8066554" y="403958"/>
            <a:ext cx="1360963" cy="210192"/>
          </a:xfrm>
          <a:custGeom>
            <a:avLst/>
            <a:gdLst>
              <a:gd name="T0" fmla="*/ 82 w 2179"/>
              <a:gd name="T1" fmla="*/ 74 h 334"/>
              <a:gd name="T2" fmla="*/ 140 w 2179"/>
              <a:gd name="T3" fmla="*/ 82 h 334"/>
              <a:gd name="T4" fmla="*/ 218 w 2179"/>
              <a:gd name="T5" fmla="*/ 101 h 334"/>
              <a:gd name="T6" fmla="*/ 112 w 2179"/>
              <a:gd name="T7" fmla="*/ 0 h 334"/>
              <a:gd name="T8" fmla="*/ 4 w 2179"/>
              <a:gd name="T9" fmla="*/ 112 h 334"/>
              <a:gd name="T10" fmla="*/ 145 w 2179"/>
              <a:gd name="T11" fmla="*/ 257 h 334"/>
              <a:gd name="T12" fmla="*/ 84 w 2179"/>
              <a:gd name="T13" fmla="*/ 250 h 334"/>
              <a:gd name="T14" fmla="*/ 0 w 2179"/>
              <a:gd name="T15" fmla="*/ 220 h 334"/>
              <a:gd name="T16" fmla="*/ 113 w 2179"/>
              <a:gd name="T17" fmla="*/ 334 h 334"/>
              <a:gd name="T18" fmla="*/ 223 w 2179"/>
              <a:gd name="T19" fmla="*/ 212 h 334"/>
              <a:gd name="T20" fmla="*/ 1096 w 2179"/>
              <a:gd name="T21" fmla="*/ 91 h 334"/>
              <a:gd name="T22" fmla="*/ 1124 w 2179"/>
              <a:gd name="T23" fmla="*/ 54 h 334"/>
              <a:gd name="T24" fmla="*/ 1152 w 2179"/>
              <a:gd name="T25" fmla="*/ 102 h 334"/>
              <a:gd name="T26" fmla="*/ 1229 w 2179"/>
              <a:gd name="T27" fmla="*/ 80 h 334"/>
              <a:gd name="T28" fmla="*/ 1017 w 2179"/>
              <a:gd name="T29" fmla="*/ 71 h 334"/>
              <a:gd name="T30" fmla="*/ 1157 w 2179"/>
              <a:gd name="T31" fmla="*/ 233 h 334"/>
              <a:gd name="T32" fmla="*/ 1128 w 2179"/>
              <a:gd name="T33" fmla="*/ 277 h 334"/>
              <a:gd name="T34" fmla="*/ 1097 w 2179"/>
              <a:gd name="T35" fmla="*/ 219 h 334"/>
              <a:gd name="T36" fmla="*/ 1014 w 2179"/>
              <a:gd name="T37" fmla="*/ 243 h 334"/>
              <a:gd name="T38" fmla="*/ 1235 w 2179"/>
              <a:gd name="T39" fmla="*/ 262 h 334"/>
              <a:gd name="T40" fmla="*/ 1096 w 2179"/>
              <a:gd name="T41" fmla="*/ 91 h 334"/>
              <a:gd name="T42" fmla="*/ 1730 w 2179"/>
              <a:gd name="T43" fmla="*/ 10 h 334"/>
              <a:gd name="T44" fmla="*/ 1614 w 2179"/>
              <a:gd name="T45" fmla="*/ 319 h 334"/>
              <a:gd name="T46" fmla="*/ 1686 w 2179"/>
              <a:gd name="T47" fmla="*/ 60 h 334"/>
              <a:gd name="T48" fmla="*/ 1876 w 2179"/>
              <a:gd name="T49" fmla="*/ 319 h 334"/>
              <a:gd name="T50" fmla="*/ 1799 w 2179"/>
              <a:gd name="T51" fmla="*/ 10 h 334"/>
              <a:gd name="T52" fmla="*/ 333 w 2179"/>
              <a:gd name="T53" fmla="*/ 10 h 334"/>
              <a:gd name="T54" fmla="*/ 360 w 2179"/>
              <a:gd name="T55" fmla="*/ 322 h 334"/>
              <a:gd name="T56" fmla="*/ 446 w 2179"/>
              <a:gd name="T57" fmla="*/ 322 h 334"/>
              <a:gd name="T58" fmla="*/ 472 w 2179"/>
              <a:gd name="T59" fmla="*/ 10 h 334"/>
              <a:gd name="T60" fmla="*/ 804 w 2179"/>
              <a:gd name="T61" fmla="*/ 10 h 334"/>
              <a:gd name="T62" fmla="*/ 725 w 2179"/>
              <a:gd name="T63" fmla="*/ 10 h 334"/>
              <a:gd name="T64" fmla="*/ 592 w 2179"/>
              <a:gd name="T65" fmla="*/ 322 h 334"/>
              <a:gd name="T66" fmla="*/ 671 w 2179"/>
              <a:gd name="T67" fmla="*/ 33 h 334"/>
              <a:gd name="T68" fmla="*/ 804 w 2179"/>
              <a:gd name="T69" fmla="*/ 322 h 334"/>
              <a:gd name="T70" fmla="*/ 860 w 2179"/>
              <a:gd name="T71" fmla="*/ 322 h 334"/>
              <a:gd name="T72" fmla="*/ 931 w 2179"/>
              <a:gd name="T73" fmla="*/ 10 h 334"/>
              <a:gd name="T74" fmla="*/ 1528 w 2179"/>
              <a:gd name="T75" fmla="*/ 10 h 334"/>
              <a:gd name="T76" fmla="*/ 1449 w 2179"/>
              <a:gd name="T77" fmla="*/ 241 h 334"/>
              <a:gd name="T78" fmla="*/ 1418 w 2179"/>
              <a:gd name="T79" fmla="*/ 275 h 334"/>
              <a:gd name="T80" fmla="*/ 1388 w 2179"/>
              <a:gd name="T81" fmla="*/ 241 h 334"/>
              <a:gd name="T82" fmla="*/ 1309 w 2179"/>
              <a:gd name="T83" fmla="*/ 10 h 334"/>
              <a:gd name="T84" fmla="*/ 1310 w 2179"/>
              <a:gd name="T85" fmla="*/ 254 h 334"/>
              <a:gd name="T86" fmla="*/ 1527 w 2179"/>
              <a:gd name="T87" fmla="*/ 254 h 334"/>
              <a:gd name="T88" fmla="*/ 1528 w 2179"/>
              <a:gd name="T89" fmla="*/ 10 h 334"/>
              <a:gd name="T90" fmla="*/ 2069 w 2179"/>
              <a:gd name="T91" fmla="*/ 192 h 334"/>
              <a:gd name="T92" fmla="*/ 2101 w 2179"/>
              <a:gd name="T93" fmla="*/ 237 h 334"/>
              <a:gd name="T94" fmla="*/ 2068 w 2179"/>
              <a:gd name="T95" fmla="*/ 272 h 334"/>
              <a:gd name="T96" fmla="*/ 2035 w 2179"/>
              <a:gd name="T97" fmla="*/ 237 h 334"/>
              <a:gd name="T98" fmla="*/ 2037 w 2179"/>
              <a:gd name="T99" fmla="*/ 80 h 334"/>
              <a:gd name="T100" fmla="*/ 2099 w 2179"/>
              <a:gd name="T101" fmla="*/ 80 h 334"/>
              <a:gd name="T102" fmla="*/ 2100 w 2179"/>
              <a:gd name="T103" fmla="*/ 110 h 334"/>
              <a:gd name="T104" fmla="*/ 2178 w 2179"/>
              <a:gd name="T105" fmla="*/ 99 h 334"/>
              <a:gd name="T106" fmla="*/ 2068 w 2179"/>
              <a:gd name="T107" fmla="*/ 2 h 334"/>
              <a:gd name="T108" fmla="*/ 1958 w 2179"/>
              <a:gd name="T109" fmla="*/ 99 h 334"/>
              <a:gd name="T110" fmla="*/ 1959 w 2179"/>
              <a:gd name="T111" fmla="*/ 251 h 334"/>
              <a:gd name="T112" fmla="*/ 2178 w 2179"/>
              <a:gd name="T113" fmla="*/ 251 h 334"/>
              <a:gd name="T114" fmla="*/ 2179 w 2179"/>
              <a:gd name="T115" fmla="*/ 147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79" h="334">
                <a:moveTo>
                  <a:pt x="83" y="91"/>
                </a:moveTo>
                <a:cubicBezTo>
                  <a:pt x="81" y="84"/>
                  <a:pt x="82" y="78"/>
                  <a:pt x="82" y="74"/>
                </a:cubicBezTo>
                <a:cubicBezTo>
                  <a:pt x="84" y="64"/>
                  <a:pt x="91" y="53"/>
                  <a:pt x="111" y="53"/>
                </a:cubicBezTo>
                <a:cubicBezTo>
                  <a:pt x="129" y="53"/>
                  <a:pt x="140" y="65"/>
                  <a:pt x="140" y="82"/>
                </a:cubicBezTo>
                <a:cubicBezTo>
                  <a:pt x="140" y="101"/>
                  <a:pt x="140" y="101"/>
                  <a:pt x="140" y="101"/>
                </a:cubicBezTo>
                <a:cubicBezTo>
                  <a:pt x="218" y="101"/>
                  <a:pt x="218" y="101"/>
                  <a:pt x="218" y="101"/>
                </a:cubicBezTo>
                <a:cubicBezTo>
                  <a:pt x="218" y="79"/>
                  <a:pt x="218" y="79"/>
                  <a:pt x="218" y="79"/>
                </a:cubicBezTo>
                <a:cubicBezTo>
                  <a:pt x="218" y="11"/>
                  <a:pt x="156" y="0"/>
                  <a:pt x="112" y="0"/>
                </a:cubicBezTo>
                <a:cubicBezTo>
                  <a:pt x="57" y="0"/>
                  <a:pt x="12" y="19"/>
                  <a:pt x="4" y="70"/>
                </a:cubicBezTo>
                <a:cubicBezTo>
                  <a:pt x="1" y="84"/>
                  <a:pt x="1" y="96"/>
                  <a:pt x="4" y="112"/>
                </a:cubicBezTo>
                <a:cubicBezTo>
                  <a:pt x="18" y="175"/>
                  <a:pt x="128" y="194"/>
                  <a:pt x="145" y="234"/>
                </a:cubicBezTo>
                <a:cubicBezTo>
                  <a:pt x="148" y="241"/>
                  <a:pt x="147" y="251"/>
                  <a:pt x="145" y="257"/>
                </a:cubicBezTo>
                <a:cubicBezTo>
                  <a:pt x="143" y="267"/>
                  <a:pt x="136" y="278"/>
                  <a:pt x="115" y="278"/>
                </a:cubicBezTo>
                <a:cubicBezTo>
                  <a:pt x="95" y="278"/>
                  <a:pt x="84" y="267"/>
                  <a:pt x="84" y="250"/>
                </a:cubicBezTo>
                <a:cubicBezTo>
                  <a:pt x="83" y="220"/>
                  <a:pt x="83" y="220"/>
                  <a:pt x="83" y="220"/>
                </a:cubicBezTo>
                <a:cubicBezTo>
                  <a:pt x="0" y="220"/>
                  <a:pt x="0" y="220"/>
                  <a:pt x="0" y="220"/>
                </a:cubicBezTo>
                <a:cubicBezTo>
                  <a:pt x="0" y="244"/>
                  <a:pt x="0" y="244"/>
                  <a:pt x="0" y="244"/>
                </a:cubicBezTo>
                <a:cubicBezTo>
                  <a:pt x="0" y="313"/>
                  <a:pt x="55" y="334"/>
                  <a:pt x="113" y="334"/>
                </a:cubicBezTo>
                <a:cubicBezTo>
                  <a:pt x="169" y="334"/>
                  <a:pt x="216" y="315"/>
                  <a:pt x="223" y="263"/>
                </a:cubicBezTo>
                <a:cubicBezTo>
                  <a:pt x="227" y="236"/>
                  <a:pt x="224" y="218"/>
                  <a:pt x="223" y="212"/>
                </a:cubicBezTo>
                <a:cubicBezTo>
                  <a:pt x="210" y="146"/>
                  <a:pt x="92" y="127"/>
                  <a:pt x="83" y="91"/>
                </a:cubicBezTo>
                <a:moveTo>
                  <a:pt x="1096" y="91"/>
                </a:moveTo>
                <a:cubicBezTo>
                  <a:pt x="1094" y="85"/>
                  <a:pt x="1095" y="79"/>
                  <a:pt x="1096" y="75"/>
                </a:cubicBezTo>
                <a:cubicBezTo>
                  <a:pt x="1098" y="65"/>
                  <a:pt x="1104" y="54"/>
                  <a:pt x="1124" y="54"/>
                </a:cubicBezTo>
                <a:cubicBezTo>
                  <a:pt x="1142" y="54"/>
                  <a:pt x="1152" y="66"/>
                  <a:pt x="1152" y="82"/>
                </a:cubicBezTo>
                <a:cubicBezTo>
                  <a:pt x="1152" y="102"/>
                  <a:pt x="1152" y="102"/>
                  <a:pt x="1152" y="102"/>
                </a:cubicBezTo>
                <a:cubicBezTo>
                  <a:pt x="1229" y="102"/>
                  <a:pt x="1229" y="102"/>
                  <a:pt x="1229" y="102"/>
                </a:cubicBezTo>
                <a:cubicBezTo>
                  <a:pt x="1229" y="80"/>
                  <a:pt x="1229" y="80"/>
                  <a:pt x="1229" y="80"/>
                </a:cubicBezTo>
                <a:cubicBezTo>
                  <a:pt x="1229" y="13"/>
                  <a:pt x="1169" y="2"/>
                  <a:pt x="1125" y="2"/>
                </a:cubicBezTo>
                <a:cubicBezTo>
                  <a:pt x="1070" y="2"/>
                  <a:pt x="1026" y="20"/>
                  <a:pt x="1017" y="71"/>
                </a:cubicBezTo>
                <a:cubicBezTo>
                  <a:pt x="1015" y="84"/>
                  <a:pt x="1015" y="97"/>
                  <a:pt x="1018" y="112"/>
                </a:cubicBezTo>
                <a:cubicBezTo>
                  <a:pt x="1032" y="175"/>
                  <a:pt x="1141" y="193"/>
                  <a:pt x="1157" y="233"/>
                </a:cubicBezTo>
                <a:cubicBezTo>
                  <a:pt x="1160" y="241"/>
                  <a:pt x="1159" y="250"/>
                  <a:pt x="1158" y="256"/>
                </a:cubicBezTo>
                <a:cubicBezTo>
                  <a:pt x="1155" y="267"/>
                  <a:pt x="1148" y="277"/>
                  <a:pt x="1128" y="277"/>
                </a:cubicBezTo>
                <a:cubicBezTo>
                  <a:pt x="1108" y="277"/>
                  <a:pt x="1097" y="266"/>
                  <a:pt x="1097" y="249"/>
                </a:cubicBezTo>
                <a:cubicBezTo>
                  <a:pt x="1097" y="219"/>
                  <a:pt x="1097" y="219"/>
                  <a:pt x="1097" y="219"/>
                </a:cubicBezTo>
                <a:cubicBezTo>
                  <a:pt x="1014" y="219"/>
                  <a:pt x="1014" y="219"/>
                  <a:pt x="1014" y="219"/>
                </a:cubicBezTo>
                <a:cubicBezTo>
                  <a:pt x="1014" y="243"/>
                  <a:pt x="1014" y="243"/>
                  <a:pt x="1014" y="243"/>
                </a:cubicBezTo>
                <a:cubicBezTo>
                  <a:pt x="1014" y="312"/>
                  <a:pt x="1068" y="332"/>
                  <a:pt x="1126" y="332"/>
                </a:cubicBezTo>
                <a:cubicBezTo>
                  <a:pt x="1182" y="332"/>
                  <a:pt x="1228" y="313"/>
                  <a:pt x="1235" y="262"/>
                </a:cubicBezTo>
                <a:cubicBezTo>
                  <a:pt x="1238" y="235"/>
                  <a:pt x="1236" y="218"/>
                  <a:pt x="1234" y="211"/>
                </a:cubicBezTo>
                <a:cubicBezTo>
                  <a:pt x="1221" y="147"/>
                  <a:pt x="1105" y="127"/>
                  <a:pt x="1096" y="91"/>
                </a:cubicBezTo>
                <a:moveTo>
                  <a:pt x="1803" y="261"/>
                </a:moveTo>
                <a:cubicBezTo>
                  <a:pt x="1730" y="10"/>
                  <a:pt x="1730" y="10"/>
                  <a:pt x="1730" y="10"/>
                </a:cubicBezTo>
                <a:cubicBezTo>
                  <a:pt x="1614" y="10"/>
                  <a:pt x="1614" y="10"/>
                  <a:pt x="1614" y="10"/>
                </a:cubicBezTo>
                <a:cubicBezTo>
                  <a:pt x="1614" y="319"/>
                  <a:pt x="1614" y="319"/>
                  <a:pt x="1614" y="319"/>
                </a:cubicBezTo>
                <a:cubicBezTo>
                  <a:pt x="1691" y="319"/>
                  <a:pt x="1691" y="319"/>
                  <a:pt x="1691" y="319"/>
                </a:cubicBezTo>
                <a:cubicBezTo>
                  <a:pt x="1686" y="60"/>
                  <a:pt x="1686" y="60"/>
                  <a:pt x="1686" y="60"/>
                </a:cubicBezTo>
                <a:cubicBezTo>
                  <a:pt x="1765" y="319"/>
                  <a:pt x="1765" y="319"/>
                  <a:pt x="1765" y="319"/>
                </a:cubicBezTo>
                <a:cubicBezTo>
                  <a:pt x="1876" y="319"/>
                  <a:pt x="1876" y="319"/>
                  <a:pt x="1876" y="319"/>
                </a:cubicBezTo>
                <a:cubicBezTo>
                  <a:pt x="1876" y="10"/>
                  <a:pt x="1876" y="10"/>
                  <a:pt x="1876" y="10"/>
                </a:cubicBezTo>
                <a:cubicBezTo>
                  <a:pt x="1799" y="10"/>
                  <a:pt x="1799" y="10"/>
                  <a:pt x="1799" y="10"/>
                </a:cubicBezTo>
                <a:lnTo>
                  <a:pt x="1803" y="261"/>
                </a:lnTo>
                <a:close/>
                <a:moveTo>
                  <a:pt x="333" y="10"/>
                </a:moveTo>
                <a:cubicBezTo>
                  <a:pt x="276" y="322"/>
                  <a:pt x="276" y="322"/>
                  <a:pt x="276" y="322"/>
                </a:cubicBezTo>
                <a:cubicBezTo>
                  <a:pt x="360" y="322"/>
                  <a:pt x="360" y="322"/>
                  <a:pt x="360" y="322"/>
                </a:cubicBezTo>
                <a:cubicBezTo>
                  <a:pt x="403" y="33"/>
                  <a:pt x="403" y="33"/>
                  <a:pt x="403" y="33"/>
                </a:cubicBezTo>
                <a:cubicBezTo>
                  <a:pt x="446" y="322"/>
                  <a:pt x="446" y="322"/>
                  <a:pt x="446" y="322"/>
                </a:cubicBezTo>
                <a:cubicBezTo>
                  <a:pt x="529" y="322"/>
                  <a:pt x="529" y="322"/>
                  <a:pt x="529" y="322"/>
                </a:cubicBezTo>
                <a:cubicBezTo>
                  <a:pt x="472" y="10"/>
                  <a:pt x="472" y="10"/>
                  <a:pt x="472" y="10"/>
                </a:cubicBezTo>
                <a:lnTo>
                  <a:pt x="333" y="10"/>
                </a:lnTo>
                <a:close/>
                <a:moveTo>
                  <a:pt x="804" y="10"/>
                </a:moveTo>
                <a:cubicBezTo>
                  <a:pt x="765" y="254"/>
                  <a:pt x="765" y="254"/>
                  <a:pt x="765" y="254"/>
                </a:cubicBezTo>
                <a:cubicBezTo>
                  <a:pt x="725" y="10"/>
                  <a:pt x="725" y="10"/>
                  <a:pt x="725" y="10"/>
                </a:cubicBezTo>
                <a:cubicBezTo>
                  <a:pt x="598" y="10"/>
                  <a:pt x="598" y="10"/>
                  <a:pt x="598" y="10"/>
                </a:cubicBezTo>
                <a:cubicBezTo>
                  <a:pt x="592" y="322"/>
                  <a:pt x="592" y="322"/>
                  <a:pt x="592" y="322"/>
                </a:cubicBezTo>
                <a:cubicBezTo>
                  <a:pt x="669" y="322"/>
                  <a:pt x="669" y="322"/>
                  <a:pt x="669" y="322"/>
                </a:cubicBezTo>
                <a:cubicBezTo>
                  <a:pt x="671" y="33"/>
                  <a:pt x="671" y="33"/>
                  <a:pt x="671" y="33"/>
                </a:cubicBezTo>
                <a:cubicBezTo>
                  <a:pt x="725" y="322"/>
                  <a:pt x="725" y="322"/>
                  <a:pt x="725" y="322"/>
                </a:cubicBezTo>
                <a:cubicBezTo>
                  <a:pt x="804" y="322"/>
                  <a:pt x="804" y="322"/>
                  <a:pt x="804" y="322"/>
                </a:cubicBezTo>
                <a:cubicBezTo>
                  <a:pt x="858" y="33"/>
                  <a:pt x="858" y="33"/>
                  <a:pt x="858" y="33"/>
                </a:cubicBezTo>
                <a:cubicBezTo>
                  <a:pt x="860" y="322"/>
                  <a:pt x="860" y="322"/>
                  <a:pt x="860" y="322"/>
                </a:cubicBezTo>
                <a:cubicBezTo>
                  <a:pt x="938" y="322"/>
                  <a:pt x="938" y="322"/>
                  <a:pt x="938" y="322"/>
                </a:cubicBezTo>
                <a:cubicBezTo>
                  <a:pt x="931" y="10"/>
                  <a:pt x="931" y="10"/>
                  <a:pt x="931" y="10"/>
                </a:cubicBezTo>
                <a:lnTo>
                  <a:pt x="804" y="10"/>
                </a:lnTo>
                <a:close/>
                <a:moveTo>
                  <a:pt x="1528" y="10"/>
                </a:moveTo>
                <a:cubicBezTo>
                  <a:pt x="1449" y="10"/>
                  <a:pt x="1449" y="10"/>
                  <a:pt x="1449" y="10"/>
                </a:cubicBezTo>
                <a:cubicBezTo>
                  <a:pt x="1449" y="241"/>
                  <a:pt x="1449" y="241"/>
                  <a:pt x="1449" y="241"/>
                </a:cubicBezTo>
                <a:cubicBezTo>
                  <a:pt x="1449" y="245"/>
                  <a:pt x="1449" y="249"/>
                  <a:pt x="1448" y="253"/>
                </a:cubicBezTo>
                <a:cubicBezTo>
                  <a:pt x="1447" y="260"/>
                  <a:pt x="1440" y="275"/>
                  <a:pt x="1418" y="275"/>
                </a:cubicBezTo>
                <a:cubicBezTo>
                  <a:pt x="1397" y="275"/>
                  <a:pt x="1390" y="260"/>
                  <a:pt x="1389" y="253"/>
                </a:cubicBezTo>
                <a:cubicBezTo>
                  <a:pt x="1388" y="249"/>
                  <a:pt x="1388" y="245"/>
                  <a:pt x="1388" y="241"/>
                </a:cubicBezTo>
                <a:cubicBezTo>
                  <a:pt x="1388" y="10"/>
                  <a:pt x="1388" y="10"/>
                  <a:pt x="1388" y="10"/>
                </a:cubicBezTo>
                <a:cubicBezTo>
                  <a:pt x="1309" y="10"/>
                  <a:pt x="1309" y="10"/>
                  <a:pt x="1309" y="10"/>
                </a:cubicBezTo>
                <a:cubicBezTo>
                  <a:pt x="1309" y="234"/>
                  <a:pt x="1309" y="234"/>
                  <a:pt x="1309" y="234"/>
                </a:cubicBezTo>
                <a:cubicBezTo>
                  <a:pt x="1309" y="239"/>
                  <a:pt x="1309" y="251"/>
                  <a:pt x="1310" y="254"/>
                </a:cubicBezTo>
                <a:cubicBezTo>
                  <a:pt x="1315" y="312"/>
                  <a:pt x="1361" y="331"/>
                  <a:pt x="1418" y="331"/>
                </a:cubicBezTo>
                <a:cubicBezTo>
                  <a:pt x="1476" y="331"/>
                  <a:pt x="1522" y="312"/>
                  <a:pt x="1527" y="254"/>
                </a:cubicBezTo>
                <a:cubicBezTo>
                  <a:pt x="1528" y="251"/>
                  <a:pt x="1528" y="239"/>
                  <a:pt x="1528" y="234"/>
                </a:cubicBezTo>
                <a:lnTo>
                  <a:pt x="1528" y="10"/>
                </a:lnTo>
                <a:close/>
                <a:moveTo>
                  <a:pt x="2069" y="147"/>
                </a:moveTo>
                <a:cubicBezTo>
                  <a:pt x="2069" y="192"/>
                  <a:pt x="2069" y="192"/>
                  <a:pt x="2069" y="192"/>
                </a:cubicBezTo>
                <a:cubicBezTo>
                  <a:pt x="2101" y="192"/>
                  <a:pt x="2101" y="192"/>
                  <a:pt x="2101" y="192"/>
                </a:cubicBezTo>
                <a:cubicBezTo>
                  <a:pt x="2101" y="237"/>
                  <a:pt x="2101" y="237"/>
                  <a:pt x="2101" y="237"/>
                </a:cubicBezTo>
                <a:cubicBezTo>
                  <a:pt x="2101" y="241"/>
                  <a:pt x="2101" y="246"/>
                  <a:pt x="2100" y="249"/>
                </a:cubicBezTo>
                <a:cubicBezTo>
                  <a:pt x="2099" y="258"/>
                  <a:pt x="2091" y="272"/>
                  <a:pt x="2068" y="272"/>
                </a:cubicBezTo>
                <a:cubicBezTo>
                  <a:pt x="2045" y="272"/>
                  <a:pt x="2038" y="258"/>
                  <a:pt x="2036" y="249"/>
                </a:cubicBezTo>
                <a:cubicBezTo>
                  <a:pt x="2036" y="246"/>
                  <a:pt x="2035" y="241"/>
                  <a:pt x="2035" y="237"/>
                </a:cubicBezTo>
                <a:cubicBezTo>
                  <a:pt x="2035" y="95"/>
                  <a:pt x="2035" y="95"/>
                  <a:pt x="2035" y="95"/>
                </a:cubicBezTo>
                <a:cubicBezTo>
                  <a:pt x="2035" y="90"/>
                  <a:pt x="2036" y="85"/>
                  <a:pt x="2037" y="80"/>
                </a:cubicBezTo>
                <a:cubicBezTo>
                  <a:pt x="2038" y="73"/>
                  <a:pt x="2045" y="58"/>
                  <a:pt x="2068" y="58"/>
                </a:cubicBezTo>
                <a:cubicBezTo>
                  <a:pt x="2092" y="58"/>
                  <a:pt x="2098" y="74"/>
                  <a:pt x="2099" y="80"/>
                </a:cubicBezTo>
                <a:cubicBezTo>
                  <a:pt x="2100" y="85"/>
                  <a:pt x="2100" y="92"/>
                  <a:pt x="2100" y="92"/>
                </a:cubicBezTo>
                <a:cubicBezTo>
                  <a:pt x="2100" y="110"/>
                  <a:pt x="2100" y="110"/>
                  <a:pt x="2100" y="110"/>
                </a:cubicBezTo>
                <a:cubicBezTo>
                  <a:pt x="2178" y="110"/>
                  <a:pt x="2178" y="110"/>
                  <a:pt x="2178" y="110"/>
                </a:cubicBezTo>
                <a:cubicBezTo>
                  <a:pt x="2178" y="99"/>
                  <a:pt x="2178" y="99"/>
                  <a:pt x="2178" y="99"/>
                </a:cubicBezTo>
                <a:cubicBezTo>
                  <a:pt x="2178" y="99"/>
                  <a:pt x="2179" y="89"/>
                  <a:pt x="2178" y="79"/>
                </a:cubicBezTo>
                <a:cubicBezTo>
                  <a:pt x="2172" y="20"/>
                  <a:pt x="2124" y="2"/>
                  <a:pt x="2068" y="2"/>
                </a:cubicBezTo>
                <a:cubicBezTo>
                  <a:pt x="2013" y="2"/>
                  <a:pt x="1966" y="21"/>
                  <a:pt x="1959" y="79"/>
                </a:cubicBezTo>
                <a:cubicBezTo>
                  <a:pt x="1958" y="84"/>
                  <a:pt x="1958" y="94"/>
                  <a:pt x="1958" y="99"/>
                </a:cubicBezTo>
                <a:cubicBezTo>
                  <a:pt x="1958" y="230"/>
                  <a:pt x="1958" y="230"/>
                  <a:pt x="1958" y="230"/>
                </a:cubicBezTo>
                <a:cubicBezTo>
                  <a:pt x="1958" y="236"/>
                  <a:pt x="1958" y="241"/>
                  <a:pt x="1959" y="251"/>
                </a:cubicBezTo>
                <a:cubicBezTo>
                  <a:pt x="1964" y="308"/>
                  <a:pt x="2013" y="328"/>
                  <a:pt x="2068" y="328"/>
                </a:cubicBezTo>
                <a:cubicBezTo>
                  <a:pt x="2124" y="328"/>
                  <a:pt x="2173" y="308"/>
                  <a:pt x="2178" y="251"/>
                </a:cubicBezTo>
                <a:cubicBezTo>
                  <a:pt x="2179" y="241"/>
                  <a:pt x="2179" y="236"/>
                  <a:pt x="2179" y="230"/>
                </a:cubicBezTo>
                <a:cubicBezTo>
                  <a:pt x="2179" y="147"/>
                  <a:pt x="2179" y="147"/>
                  <a:pt x="2179" y="147"/>
                </a:cubicBezTo>
                <a:lnTo>
                  <a:pt x="2069" y="14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black"/>
              </a:solidFill>
              <a:effectLst/>
              <a:uLnTx/>
              <a:uFillTx/>
              <a:latin typeface="Calibri" panose="020F0502020204030204"/>
              <a:ea typeface="맑은 고딕" panose="020B0503020000020004" pitchFamily="50" charset="-127"/>
              <a:cs typeface="+mn-cs"/>
            </a:endParaRPr>
          </a:p>
        </p:txBody>
      </p:sp>
      <p:pic>
        <p:nvPicPr>
          <p:cNvPr id="4" name="그림 3"/>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3271258" y="2628879"/>
            <a:ext cx="3360308" cy="1102138"/>
          </a:xfrm>
          <a:prstGeom prst="rect">
            <a:avLst/>
          </a:prstGeom>
        </p:spPr>
      </p:pic>
    </p:spTree>
    <p:extLst>
      <p:ext uri="{BB962C8B-B14F-4D97-AF65-F5344CB8AC3E}">
        <p14:creationId xmlns:p14="http://schemas.microsoft.com/office/powerpoint/2010/main" val="3233754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Break Tim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31724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59267492"/>
      </p:ext>
    </p:extLst>
  </p:cSld>
  <p:clrMap bg1="lt1" tx1="dk1" bg2="lt2" tx2="dk2" accent1="accent1" accent2="accent2" accent3="accent3" accent4="accent4" accent5="accent5" accent6="accent6" hlink="hlink" folHlink="folHlink"/>
  <p:sldLayoutIdLst>
    <p:sldLayoutId id="2147483663" r:id="rId1"/>
    <p:sldLayoutId id="2147483668" r:id="rId2"/>
    <p:sldLayoutId id="2147483664" r:id="rId3"/>
    <p:sldLayoutId id="2147483665" r:id="rId4"/>
    <p:sldLayoutId id="2147483666" r:id="rId5"/>
  </p:sldLayoutIdLst>
  <p:hf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97">
          <p15:clr>
            <a:srgbClr val="F26B43"/>
          </p15:clr>
        </p15:guide>
        <p15:guide id="2" pos="352">
          <p15:clr>
            <a:srgbClr val="F26B43"/>
          </p15:clr>
        </p15:guide>
        <p15:guide id="3" pos="5886">
          <p15:clr>
            <a:srgbClr val="F26B43"/>
          </p15:clr>
        </p15:guide>
        <p15:guide id="4" orient="horz" pos="323">
          <p15:clr>
            <a:srgbClr val="F26B43"/>
          </p15:clr>
        </p15:guide>
        <p15:guide id="0" orient="horz" pos="3816"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8239026"/>
      </p:ext>
    </p:extLst>
  </p:cSld>
  <p:clrMap bg1="lt1" tx1="dk1" bg2="lt2" tx2="dk2" accent1="accent1" accent2="accent2" accent3="accent3" accent4="accent4" accent5="accent5" accent6="accent6" hlink="hlink" folHlink="folHlink"/>
  <p:sldLayoutIdLst>
    <p:sldLayoutId id="2147483670" r:id="rId1"/>
    <p:sldLayoutId id="2147483674" r:id="rId2"/>
  </p:sldLayoutIdLst>
  <p:hf hdr="0" ftr="0" dt="0"/>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97">
          <p15:clr>
            <a:srgbClr val="F26B43"/>
          </p15:clr>
        </p15:guide>
        <p15:guide id="2" pos="352">
          <p15:clr>
            <a:srgbClr val="F26B43"/>
          </p15:clr>
        </p15:guide>
        <p15:guide id="3" pos="5886">
          <p15:clr>
            <a:srgbClr val="F26B43"/>
          </p15:clr>
        </p15:guide>
        <p15:guide id="4" orient="horz" pos="323">
          <p15:clr>
            <a:srgbClr val="F26B43"/>
          </p15:clr>
        </p15:guide>
        <p15:guide id="0" orient="horz" pos="3816">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683788"/>
      </p:ext>
    </p:extLst>
  </p:cSld>
  <p:clrMap bg1="lt1" tx1="dk1" bg2="lt2" tx2="dk2" accent1="accent1" accent2="accent2" accent3="accent3" accent4="accent4" accent5="accent5" accent6="accent6" hlink="hlink" folHlink="folHlink"/>
  <p:sldLayoutIdLst>
    <p:sldLayoutId id="2147483681" r:id="rId1"/>
  </p:sldLayoutIdLst>
  <p:hf hdr="0" ftr="0" dt="0"/>
  <p:txStyles>
    <p:titleStyle>
      <a:lvl1pPr algn="l" defTabSz="914126" rtl="0" eaLnBrk="1" latinLnBrk="1" hangingPunct="1">
        <a:lnSpc>
          <a:spcPct val="90000"/>
        </a:lnSpc>
        <a:spcBef>
          <a:spcPct val="0"/>
        </a:spcBef>
        <a:buNone/>
        <a:defRPr sz="4399" kern="1200">
          <a:solidFill>
            <a:schemeClr val="tx1"/>
          </a:solidFill>
          <a:latin typeface="+mj-lt"/>
          <a:ea typeface="+mj-ea"/>
          <a:cs typeface="+mj-cs"/>
        </a:defRPr>
      </a:lvl1pPr>
    </p:titleStyle>
    <p:bodyStyle>
      <a:lvl1pPr marL="228531" indent="-228531" algn="l" defTabSz="914126" rtl="0" eaLnBrk="1" latinLnBrk="1"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594" indent="-228531" algn="l" defTabSz="914126" rtl="0" eaLnBrk="1" latinLnBrk="1" hangingPunct="1">
        <a:lnSpc>
          <a:spcPct val="90000"/>
        </a:lnSpc>
        <a:spcBef>
          <a:spcPts val="500"/>
        </a:spcBef>
        <a:buFont typeface="Arial" panose="020B0604020202020204" pitchFamily="34" charset="0"/>
        <a:buChar char="•"/>
        <a:defRPr sz="2399" kern="1200">
          <a:solidFill>
            <a:schemeClr val="tx1"/>
          </a:solidFill>
          <a:latin typeface="+mn-lt"/>
          <a:ea typeface="+mn-ea"/>
          <a:cs typeface="+mn-cs"/>
        </a:defRPr>
      </a:lvl2pPr>
      <a:lvl3pPr marL="1142657" indent="-228531" algn="l" defTabSz="914126" rtl="0" eaLnBrk="1" latinLnBrk="1" hangingPunct="1">
        <a:lnSpc>
          <a:spcPct val="90000"/>
        </a:lnSpc>
        <a:spcBef>
          <a:spcPts val="500"/>
        </a:spcBef>
        <a:buFont typeface="Arial" panose="020B0604020202020204" pitchFamily="34" charset="0"/>
        <a:buChar char="•"/>
        <a:defRPr sz="1999" kern="1200">
          <a:solidFill>
            <a:schemeClr val="tx1"/>
          </a:solidFill>
          <a:latin typeface="+mn-lt"/>
          <a:ea typeface="+mn-ea"/>
          <a:cs typeface="+mn-cs"/>
        </a:defRPr>
      </a:lvl3pPr>
      <a:lvl4pPr marL="1599720"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4pPr>
      <a:lvl5pPr marL="2056783"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5pPr>
      <a:lvl6pPr marL="2513846"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1"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en-US"/>
      </a:defPPr>
      <a:lvl1pPr marL="0" algn="l" defTabSz="914126" rtl="0" eaLnBrk="1" latinLnBrk="1" hangingPunct="1">
        <a:defRPr sz="1799" kern="1200">
          <a:solidFill>
            <a:schemeClr val="tx1"/>
          </a:solidFill>
          <a:latin typeface="+mn-lt"/>
          <a:ea typeface="+mn-ea"/>
          <a:cs typeface="+mn-cs"/>
        </a:defRPr>
      </a:lvl1pPr>
      <a:lvl2pPr marL="457063" algn="l" defTabSz="914126" rtl="0" eaLnBrk="1" latinLnBrk="1" hangingPunct="1">
        <a:defRPr sz="1799" kern="1200">
          <a:solidFill>
            <a:schemeClr val="tx1"/>
          </a:solidFill>
          <a:latin typeface="+mn-lt"/>
          <a:ea typeface="+mn-ea"/>
          <a:cs typeface="+mn-cs"/>
        </a:defRPr>
      </a:lvl2pPr>
      <a:lvl3pPr marL="914126" algn="l" defTabSz="914126" rtl="0" eaLnBrk="1" latinLnBrk="1" hangingPunct="1">
        <a:defRPr sz="1799" kern="1200">
          <a:solidFill>
            <a:schemeClr val="tx1"/>
          </a:solidFill>
          <a:latin typeface="+mn-lt"/>
          <a:ea typeface="+mn-ea"/>
          <a:cs typeface="+mn-cs"/>
        </a:defRPr>
      </a:lvl3pPr>
      <a:lvl4pPr marL="1371189" algn="l" defTabSz="914126" rtl="0" eaLnBrk="1" latinLnBrk="1" hangingPunct="1">
        <a:defRPr sz="1799" kern="1200">
          <a:solidFill>
            <a:schemeClr val="tx1"/>
          </a:solidFill>
          <a:latin typeface="+mn-lt"/>
          <a:ea typeface="+mn-ea"/>
          <a:cs typeface="+mn-cs"/>
        </a:defRPr>
      </a:lvl4pPr>
      <a:lvl5pPr marL="1828251" algn="l" defTabSz="914126" rtl="0" eaLnBrk="1" latinLnBrk="1" hangingPunct="1">
        <a:defRPr sz="1799" kern="1200">
          <a:solidFill>
            <a:schemeClr val="tx1"/>
          </a:solidFill>
          <a:latin typeface="+mn-lt"/>
          <a:ea typeface="+mn-ea"/>
          <a:cs typeface="+mn-cs"/>
        </a:defRPr>
      </a:lvl5pPr>
      <a:lvl6pPr marL="2285314" algn="l" defTabSz="914126" rtl="0" eaLnBrk="1" latinLnBrk="1" hangingPunct="1">
        <a:defRPr sz="1799" kern="1200">
          <a:solidFill>
            <a:schemeClr val="tx1"/>
          </a:solidFill>
          <a:latin typeface="+mn-lt"/>
          <a:ea typeface="+mn-ea"/>
          <a:cs typeface="+mn-cs"/>
        </a:defRPr>
      </a:lvl6pPr>
      <a:lvl7pPr marL="2742377" algn="l" defTabSz="914126" rtl="0" eaLnBrk="1" latinLnBrk="1" hangingPunct="1">
        <a:defRPr sz="1799" kern="1200">
          <a:solidFill>
            <a:schemeClr val="tx1"/>
          </a:solidFill>
          <a:latin typeface="+mn-lt"/>
          <a:ea typeface="+mn-ea"/>
          <a:cs typeface="+mn-cs"/>
        </a:defRPr>
      </a:lvl7pPr>
      <a:lvl8pPr marL="3199440" algn="l" defTabSz="914126" rtl="0" eaLnBrk="1" latinLnBrk="1" hangingPunct="1">
        <a:defRPr sz="1799" kern="1200">
          <a:solidFill>
            <a:schemeClr val="tx1"/>
          </a:solidFill>
          <a:latin typeface="+mn-lt"/>
          <a:ea typeface="+mn-ea"/>
          <a:cs typeface="+mn-cs"/>
        </a:defRPr>
      </a:lvl8pPr>
      <a:lvl9pPr marL="3656503" algn="l" defTabSz="914126" rtl="0" eaLnBrk="1" latinLnBrk="1"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3997">
          <p15:clr>
            <a:srgbClr val="F26B43"/>
          </p15:clr>
        </p15:guide>
        <p15:guide id="2" pos="352">
          <p15:clr>
            <a:srgbClr val="F26B43"/>
          </p15:clr>
        </p15:guide>
        <p15:guide id="3" pos="5886">
          <p15:clr>
            <a:srgbClr val="F26B43"/>
          </p15:clr>
        </p15:guide>
        <p15:guide id="4" orient="horz" pos="323">
          <p15:clr>
            <a:srgbClr val="F26B43"/>
          </p15:clr>
        </p15:guide>
        <p15:guide id="5" orient="horz" pos="3816">
          <p15:clr>
            <a:srgbClr val="F26B43"/>
          </p15:clr>
        </p15:guide>
        <p15:guide id="6" pos="443">
          <p15:clr>
            <a:srgbClr val="F26B43"/>
          </p15:clr>
        </p15:guide>
        <p15:guide id="7" orient="horz" pos="981">
          <p15:clr>
            <a:srgbClr val="F26B43"/>
          </p15:clr>
        </p15:guide>
        <p15:guide id="8" orient="horz" pos="1412">
          <p15:clr>
            <a:srgbClr val="F26B43"/>
          </p15:clr>
        </p15:guide>
        <p15:guide id="9" orient="horz" pos="177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hyperlink" Target="https://www.ideo.org/bio/tim-brown"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designingbetter.ca/" TargetMode="External"/><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35.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6.svg"/><Relationship Id="rId3" Type="http://schemas.openxmlformats.org/officeDocument/2006/relationships/image" Target="../media/image7.png"/><Relationship Id="rId7" Type="http://schemas.openxmlformats.org/officeDocument/2006/relationships/image" Target="../media/image10.svg"/><Relationship Id="rId12"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4.xml"/><Relationship Id="rId6" Type="http://schemas.openxmlformats.org/officeDocument/2006/relationships/image" Target="../media/image9.png"/><Relationship Id="rId11" Type="http://schemas.openxmlformats.org/officeDocument/2006/relationships/image" Target="../media/image14.svg"/><Relationship Id="rId5" Type="http://schemas.openxmlformats.org/officeDocument/2006/relationships/image" Target="../media/image8.svg"/><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image" Target="../media/image12.sv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notesSlide" Target="../notesSlides/notesSlide50.xml"/><Relationship Id="rId1" Type="http://schemas.openxmlformats.org/officeDocument/2006/relationships/slideLayout" Target="../slideLayouts/slideLayout4.xml"/><Relationship Id="rId6" Type="http://schemas.microsoft.com/office/2007/relationships/hdphoto" Target="../media/hdphoto3.wdp"/><Relationship Id="rId5" Type="http://schemas.openxmlformats.org/officeDocument/2006/relationships/image" Target="../media/image14.png"/><Relationship Id="rId10" Type="http://schemas.microsoft.com/office/2007/relationships/hdphoto" Target="../media/hdphoto5.wdp"/><Relationship Id="rId4" Type="http://schemas.microsoft.com/office/2007/relationships/hdphoto" Target="../media/hdphoto2.wdp"/><Relationship Id="rId9" Type="http://schemas.openxmlformats.org/officeDocument/2006/relationships/image" Target="../media/image16.png"/></Relationships>
</file>

<file path=ppt/slides/_rels/slide51.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notesSlide" Target="../notesSlides/notesSlide51.xml"/><Relationship Id="rId1" Type="http://schemas.openxmlformats.org/officeDocument/2006/relationships/slideLayout" Target="../slideLayouts/slideLayout4.xml"/><Relationship Id="rId6" Type="http://schemas.microsoft.com/office/2007/relationships/hdphoto" Target="../media/hdphoto3.wdp"/><Relationship Id="rId5" Type="http://schemas.openxmlformats.org/officeDocument/2006/relationships/image" Target="../media/image14.png"/><Relationship Id="rId10" Type="http://schemas.microsoft.com/office/2007/relationships/hdphoto" Target="../media/hdphoto5.wdp"/><Relationship Id="rId4" Type="http://schemas.microsoft.com/office/2007/relationships/hdphoto" Target="../media/hdphoto2.wdp"/><Relationship Id="rId9" Type="http://schemas.openxmlformats.org/officeDocument/2006/relationships/image" Target="../media/image17.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0.xml"/><Relationship Id="rId1" Type="http://schemas.openxmlformats.org/officeDocument/2006/relationships/slideLayout" Target="../slideLayouts/slideLayout4.xml"/><Relationship Id="rId4" Type="http://schemas.openxmlformats.org/officeDocument/2006/relationships/image" Target="../media/image18.svg"/></Relationships>
</file>

<file path=ppt/slides/_rels/slide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1.xml"/><Relationship Id="rId1" Type="http://schemas.openxmlformats.org/officeDocument/2006/relationships/slideLayout" Target="../slideLayouts/slideLayout4.xml"/><Relationship Id="rId4" Type="http://schemas.openxmlformats.org/officeDocument/2006/relationships/image" Target="../media/image20.sv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3" Type="http://schemas.openxmlformats.org/officeDocument/2006/relationships/hyperlink" Target="https://webdesignledger.com/18-great-examples-of-sketched-ui-wireframes-and-mockups/" TargetMode="External"/><Relationship Id="rId7" Type="http://schemas.openxmlformats.org/officeDocument/2006/relationships/hyperlink" Target="https://www.youtube.com/watch?v=ppnRQD06ggY#t=228" TargetMode="External"/><Relationship Id="rId2" Type="http://schemas.openxmlformats.org/officeDocument/2006/relationships/notesSlide" Target="../notesSlides/notesSlide74.xml"/><Relationship Id="rId1" Type="http://schemas.openxmlformats.org/officeDocument/2006/relationships/slideLayout" Target="../slideLayouts/slideLayout4.xml"/><Relationship Id="rId6" Type="http://schemas.openxmlformats.org/officeDocument/2006/relationships/hyperlink" Target="https://www.youtube.com/watch?v=zLysy3IPfFI" TargetMode="External"/><Relationship Id="rId5" Type="http://schemas.openxmlformats.org/officeDocument/2006/relationships/hyperlink" Target="https://balsamiq.com/" TargetMode="External"/><Relationship Id="rId4" Type="http://schemas.openxmlformats.org/officeDocument/2006/relationships/hyperlink" Target="https://flinto.com/" TargetMode="Externa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5.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직사각형 133">
            <a:extLst>
              <a:ext uri="{FF2B5EF4-FFF2-40B4-BE49-F238E27FC236}">
                <a16:creationId xmlns:a16="http://schemas.microsoft.com/office/drawing/2014/main" id="{A14E28ED-9373-4950-9AA4-B9CBE68EE6E3}"/>
              </a:ext>
            </a:extLst>
          </p:cNvPr>
          <p:cNvSpPr/>
          <p:nvPr/>
        </p:nvSpPr>
        <p:spPr>
          <a:xfrm>
            <a:off x="865901" y="2741472"/>
            <a:ext cx="8671896" cy="677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4400" b="0" i="0" u="none" strike="noStrike" kern="1200" cap="none" spc="0" normalizeH="0" baseline="0" noProof="0" dirty="0">
                <a:ln>
                  <a:noFill/>
                </a:ln>
                <a:solidFill>
                  <a:prstClr val="white"/>
                </a:solidFill>
                <a:effectLst/>
                <a:uLnTx/>
                <a:uFillTx/>
                <a:latin typeface="Samsung Sharp Sans" pitchFamily="2" charset="0"/>
                <a:ea typeface="Samsung Sharp Sans" pitchFamily="2" charset="0"/>
                <a:cs typeface="Samsung Sharp Sans" pitchFamily="2" charset="0"/>
              </a:rPr>
              <a:t>Samsung Innovation Campus</a:t>
            </a:r>
          </a:p>
        </p:txBody>
      </p:sp>
      <p:sp>
        <p:nvSpPr>
          <p:cNvPr id="8" name="직사각형 133">
            <a:extLst>
              <a:ext uri="{FF2B5EF4-FFF2-40B4-BE49-F238E27FC236}">
                <a16:creationId xmlns:a16="http://schemas.microsoft.com/office/drawing/2014/main" id="{A14E28ED-9373-4950-9AA4-B9CBE68EE6E3}"/>
              </a:ext>
            </a:extLst>
          </p:cNvPr>
          <p:cNvSpPr/>
          <p:nvPr/>
        </p:nvSpPr>
        <p:spPr>
          <a:xfrm>
            <a:off x="865901" y="3578204"/>
            <a:ext cx="6045077" cy="3693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2400" b="0" i="0" u="none" strike="noStrike" kern="1200" cap="none" spc="0" normalizeH="0" baseline="0" noProof="0" dirty="0">
                <a:ln>
                  <a:noFill/>
                </a:ln>
                <a:solidFill>
                  <a:srgbClr val="00B3E3"/>
                </a:solidFill>
                <a:effectLst/>
                <a:uLnTx/>
                <a:uFillTx/>
                <a:latin typeface="Samsung Sharp Sans" pitchFamily="2" charset="0"/>
                <a:ea typeface="Samsung Sharp Sans" pitchFamily="2" charset="0"/>
                <a:cs typeface="Samsung Sharp Sans" pitchFamily="2" charset="0"/>
              </a:rPr>
              <a:t>Artificial Intelligence Course</a:t>
            </a:r>
            <a:endParaRPr kumimoji="0" lang="ko-KR" altLang="en-US" sz="2400" b="0" i="0" u="none" strike="noStrike" kern="1200" cap="none" spc="0" normalizeH="0" baseline="0" noProof="0" dirty="0">
              <a:ln>
                <a:noFill/>
              </a:ln>
              <a:solidFill>
                <a:srgbClr val="00B3E3"/>
              </a:solidFill>
              <a:effectLst/>
              <a:uLnTx/>
              <a:uFillTx/>
              <a:latin typeface="Samsung Sharp Sans" pitchFamily="2" charset="0"/>
              <a:ea typeface="Samsung Sharp Sans" pitchFamily="2" charset="0"/>
              <a:cs typeface="Samsung Sharp Sans" pitchFamily="2" charset="0"/>
            </a:endParaRPr>
          </a:p>
        </p:txBody>
      </p:sp>
    </p:spTree>
    <p:extLst>
      <p:ext uri="{BB962C8B-B14F-4D97-AF65-F5344CB8AC3E}">
        <p14:creationId xmlns:p14="http://schemas.microsoft.com/office/powerpoint/2010/main" val="9044988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타원 25">
            <a:extLst>
              <a:ext uri="{FF2B5EF4-FFF2-40B4-BE49-F238E27FC236}">
                <a16:creationId xmlns:a16="http://schemas.microsoft.com/office/drawing/2014/main" id="{8A0CAD6A-4449-4548-B750-06361DB115C7}"/>
              </a:ext>
            </a:extLst>
          </p:cNvPr>
          <p:cNvSpPr/>
          <p:nvPr/>
        </p:nvSpPr>
        <p:spPr>
          <a:xfrm rot="20179032">
            <a:off x="3991797" y="3816296"/>
            <a:ext cx="2364290" cy="1173866"/>
          </a:xfrm>
          <a:prstGeom prst="ellipse">
            <a:avLst/>
          </a:prstGeom>
          <a:solidFill>
            <a:srgbClr val="193EB0">
              <a:alpha val="20000"/>
            </a:srgbClr>
          </a:solid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cxnSp>
        <p:nvCxnSpPr>
          <p:cNvPr id="12" name="직선 화살표 연결선 11">
            <a:extLst>
              <a:ext uri="{FF2B5EF4-FFF2-40B4-BE49-F238E27FC236}">
                <a16:creationId xmlns:a16="http://schemas.microsoft.com/office/drawing/2014/main" id="{F39B863E-83BE-46EC-A393-04794B7E3364}"/>
              </a:ext>
            </a:extLst>
          </p:cNvPr>
          <p:cNvCxnSpPr/>
          <p:nvPr/>
        </p:nvCxnSpPr>
        <p:spPr>
          <a:xfrm>
            <a:off x="3707958" y="5197935"/>
            <a:ext cx="2631656" cy="0"/>
          </a:xfrm>
          <a:prstGeom prst="straightConnector1">
            <a:avLst/>
          </a:prstGeom>
          <a:ln w="12700">
            <a:solidFill>
              <a:schemeClr val="tx1"/>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3" name="직선 화살표 연결선 12">
            <a:extLst>
              <a:ext uri="{FF2B5EF4-FFF2-40B4-BE49-F238E27FC236}">
                <a16:creationId xmlns:a16="http://schemas.microsoft.com/office/drawing/2014/main" id="{99164D5E-4D6B-4DA4-BA15-11C68B90C3AE}"/>
              </a:ext>
            </a:extLst>
          </p:cNvPr>
          <p:cNvCxnSpPr>
            <a:cxnSpLocks/>
          </p:cNvCxnSpPr>
          <p:nvPr/>
        </p:nvCxnSpPr>
        <p:spPr>
          <a:xfrm flipV="1">
            <a:off x="3791415" y="3260886"/>
            <a:ext cx="0" cy="2046843"/>
          </a:xfrm>
          <a:prstGeom prst="straightConnector1">
            <a:avLst/>
          </a:prstGeom>
          <a:ln w="12700">
            <a:solidFill>
              <a:schemeClr val="tx1"/>
            </a:solidFill>
            <a:tailEnd type="stealth" w="med" len="lg"/>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8C2044F-386E-4F89-B409-5E50F18B0D40}"/>
              </a:ext>
            </a:extLst>
          </p:cNvPr>
          <p:cNvSpPr txBox="1"/>
          <p:nvPr/>
        </p:nvSpPr>
        <p:spPr>
          <a:xfrm>
            <a:off x="3672590" y="5252493"/>
            <a:ext cx="1054665" cy="267317"/>
          </a:xfrm>
          <a:prstGeom prst="rect">
            <a:avLst/>
          </a:prstGeom>
          <a:noFill/>
        </p:spPr>
        <p:txBody>
          <a:bodyPr wrap="square" rtlCol="0">
            <a:spAutoFit/>
            <a:scene3d>
              <a:camera prst="orthographicFront"/>
              <a:lightRig rig="threePt" dir="t"/>
            </a:scene3d>
            <a:sp3d>
              <a:bevelT w="0" h="1270"/>
            </a:sp3d>
          </a:bodyPr>
          <a:lstStyle/>
          <a:p>
            <a:pPr algn="ctr"/>
            <a:r>
              <a:rPr lang="en-US" altLang="ko-KR" sz="1137"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Structured</a:t>
            </a:r>
            <a:endParaRPr lang="ko-KR" altLang="en-US" sz="1137" dirty="0">
              <a:solidFill>
                <a:srgbClr val="193EB0"/>
              </a:solidFill>
              <a:latin typeface="SamsungOne 400" panose="020B050303030302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7CD7EC47-09FF-4916-B311-E9AF89A73026}"/>
              </a:ext>
            </a:extLst>
          </p:cNvPr>
          <p:cNvSpPr txBox="1"/>
          <p:nvPr/>
        </p:nvSpPr>
        <p:spPr>
          <a:xfrm>
            <a:off x="5682629" y="5252493"/>
            <a:ext cx="1054665" cy="267317"/>
          </a:xfrm>
          <a:prstGeom prst="rect">
            <a:avLst/>
          </a:prstGeom>
          <a:noFill/>
        </p:spPr>
        <p:txBody>
          <a:bodyPr wrap="square" rtlCol="0">
            <a:spAutoFit/>
            <a:scene3d>
              <a:camera prst="orthographicFront"/>
              <a:lightRig rig="threePt" dir="t"/>
            </a:scene3d>
            <a:sp3d>
              <a:bevelT w="0" h="1270"/>
            </a:sp3d>
          </a:bodyPr>
          <a:lstStyle/>
          <a:p>
            <a:pPr algn="ctr"/>
            <a:r>
              <a:rPr lang="en-US" altLang="ko-KR" sz="1137"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Unstructured</a:t>
            </a:r>
            <a:endParaRPr lang="ko-KR" altLang="en-US" sz="1137" dirty="0">
              <a:solidFill>
                <a:srgbClr val="193EB0"/>
              </a:solidFill>
              <a:latin typeface="SamsungOne 400" panose="020B050303030302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2BB6C25E-E0DF-41A2-B850-37A56FBC3326}"/>
              </a:ext>
            </a:extLst>
          </p:cNvPr>
          <p:cNvSpPr txBox="1"/>
          <p:nvPr/>
        </p:nvSpPr>
        <p:spPr>
          <a:xfrm>
            <a:off x="4510072" y="5521145"/>
            <a:ext cx="1284096" cy="267317"/>
          </a:xfrm>
          <a:prstGeom prst="rect">
            <a:avLst/>
          </a:prstGeom>
          <a:noFill/>
        </p:spPr>
        <p:txBody>
          <a:bodyPr wrap="square" rtlCol="0">
            <a:spAutoFit/>
            <a:scene3d>
              <a:camera prst="orthographicFront"/>
              <a:lightRig rig="threePt" dir="t"/>
            </a:scene3d>
            <a:sp3d>
              <a:bevelT w="0" h="1270"/>
            </a:sp3d>
          </a:bodyPr>
          <a:lstStyle/>
          <a:p>
            <a:pPr algn="ctr"/>
            <a:r>
              <a:rPr lang="en-US" altLang="ko-KR" sz="1137"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Semi-structured</a:t>
            </a:r>
            <a:endParaRPr lang="ko-KR" altLang="en-US" sz="1137" dirty="0">
              <a:solidFill>
                <a:srgbClr val="193EB0"/>
              </a:solidFill>
              <a:latin typeface="SamsungOne 400" panose="020B0503030303020204"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D512B3B7-80AB-4657-BBC5-83C6DC822C7D}"/>
              </a:ext>
            </a:extLst>
          </p:cNvPr>
          <p:cNvSpPr txBox="1"/>
          <p:nvPr/>
        </p:nvSpPr>
        <p:spPr>
          <a:xfrm rot="16200000">
            <a:off x="2879221" y="4065341"/>
            <a:ext cx="1407486" cy="267317"/>
          </a:xfrm>
          <a:prstGeom prst="rect">
            <a:avLst/>
          </a:prstGeom>
          <a:noFill/>
        </p:spPr>
        <p:txBody>
          <a:bodyPr wrap="square" rtlCol="0">
            <a:spAutoFit/>
            <a:scene3d>
              <a:camera prst="orthographicFront"/>
              <a:lightRig rig="threePt" dir="t"/>
            </a:scene3d>
            <a:sp3d>
              <a:bevelT w="0" h="1270"/>
            </a:sp3d>
          </a:bodyPr>
          <a:lstStyle/>
          <a:p>
            <a:pPr algn="ctr"/>
            <a:r>
              <a:rPr lang="en-US" altLang="ko-KR" sz="1137"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Volume </a:t>
            </a:r>
            <a:endParaRPr lang="ko-KR" altLang="en-US" sz="1137" dirty="0">
              <a:solidFill>
                <a:srgbClr val="193EB0"/>
              </a:solidFill>
              <a:latin typeface="SamsungOne 400" panose="020B0503030303020204" pitchFamily="34" charset="0"/>
              <a:cs typeface="Times New Roman" panose="02020603050405020304" pitchFamily="18" charset="0"/>
            </a:endParaRPr>
          </a:p>
        </p:txBody>
      </p:sp>
      <p:sp>
        <p:nvSpPr>
          <p:cNvPr id="20" name="화살표: 위쪽 19">
            <a:extLst>
              <a:ext uri="{FF2B5EF4-FFF2-40B4-BE49-F238E27FC236}">
                <a16:creationId xmlns:a16="http://schemas.microsoft.com/office/drawing/2014/main" id="{878C62A6-3D67-4011-A575-7940C3A4CB3F}"/>
              </a:ext>
            </a:extLst>
          </p:cNvPr>
          <p:cNvSpPr/>
          <p:nvPr/>
        </p:nvSpPr>
        <p:spPr>
          <a:xfrm>
            <a:off x="3546412" y="3316122"/>
            <a:ext cx="73102" cy="146203"/>
          </a:xfrm>
          <a:prstGeom prst="upArrow">
            <a:avLst/>
          </a:prstGeom>
          <a:gradFill>
            <a:gsLst>
              <a:gs pos="100000">
                <a:schemeClr val="accent1">
                  <a:lumMod val="5000"/>
                  <a:lumOff val="95000"/>
                </a:schemeClr>
              </a:gs>
              <a:gs pos="0">
                <a:schemeClr val="bg1">
                  <a:lumMod val="65000"/>
                </a:schemeClr>
              </a:gs>
            </a:gsLst>
            <a:lin ang="5400000" scaled="1"/>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22" name="화살표: 위쪽 21">
            <a:extLst>
              <a:ext uri="{FF2B5EF4-FFF2-40B4-BE49-F238E27FC236}">
                <a16:creationId xmlns:a16="http://schemas.microsoft.com/office/drawing/2014/main" id="{32676854-ABD4-4900-B270-017447B20208}"/>
              </a:ext>
            </a:extLst>
          </p:cNvPr>
          <p:cNvSpPr/>
          <p:nvPr/>
        </p:nvSpPr>
        <p:spPr>
          <a:xfrm rot="10800000">
            <a:off x="3546412" y="4924462"/>
            <a:ext cx="73102" cy="146203"/>
          </a:xfrm>
          <a:prstGeom prst="upArrow">
            <a:avLst/>
          </a:prstGeom>
          <a:gradFill>
            <a:gsLst>
              <a:gs pos="100000">
                <a:schemeClr val="accent1">
                  <a:lumMod val="5000"/>
                  <a:lumOff val="95000"/>
                </a:schemeClr>
              </a:gs>
              <a:gs pos="0">
                <a:schemeClr val="bg1">
                  <a:lumMod val="65000"/>
                </a:schemeClr>
              </a:gs>
            </a:gsLst>
            <a:lin ang="5400000" scaled="1"/>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2" name="타원 1">
            <a:extLst>
              <a:ext uri="{FF2B5EF4-FFF2-40B4-BE49-F238E27FC236}">
                <a16:creationId xmlns:a16="http://schemas.microsoft.com/office/drawing/2014/main" id="{A1E30296-A336-4C56-ABBB-119DAF764164}"/>
              </a:ext>
            </a:extLst>
          </p:cNvPr>
          <p:cNvSpPr/>
          <p:nvPr/>
        </p:nvSpPr>
        <p:spPr>
          <a:xfrm rot="20179032">
            <a:off x="4149037" y="4449334"/>
            <a:ext cx="722069" cy="483022"/>
          </a:xfrm>
          <a:prstGeom prst="ellipse">
            <a:avLst/>
          </a:prstGeom>
          <a:solidFill>
            <a:srgbClr val="193EB0">
              <a:alpha val="20000"/>
            </a:srgbClr>
          </a:solid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25" name="타원 24">
            <a:extLst>
              <a:ext uri="{FF2B5EF4-FFF2-40B4-BE49-F238E27FC236}">
                <a16:creationId xmlns:a16="http://schemas.microsoft.com/office/drawing/2014/main" id="{3A8F5A49-D1F0-458F-957F-102160A189C3}"/>
              </a:ext>
            </a:extLst>
          </p:cNvPr>
          <p:cNvSpPr/>
          <p:nvPr/>
        </p:nvSpPr>
        <p:spPr>
          <a:xfrm rot="20179032">
            <a:off x="4075007" y="4247781"/>
            <a:ext cx="1430453" cy="648717"/>
          </a:xfrm>
          <a:prstGeom prst="ellipse">
            <a:avLst/>
          </a:prstGeom>
          <a:solidFill>
            <a:srgbClr val="193EB0">
              <a:alpha val="20000"/>
            </a:srgbClr>
          </a:solidFill>
          <a:ln>
            <a:solidFill>
              <a:schemeClr val="bg1">
                <a:alpha val="2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23" name="직사각형 22">
            <a:extLst>
              <a:ext uri="{FF2B5EF4-FFF2-40B4-BE49-F238E27FC236}">
                <a16:creationId xmlns:a16="http://schemas.microsoft.com/office/drawing/2014/main" id="{9874F551-39A2-4265-A3C2-07D6F3332AEC}"/>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24" name="직사각형 23">
            <a:extLst>
              <a:ext uri="{FF2B5EF4-FFF2-40B4-BE49-F238E27FC236}">
                <a16:creationId xmlns:a16="http://schemas.microsoft.com/office/drawing/2014/main" id="{4C6DB8FD-E82D-4AAC-A322-AC695FA93B3F}"/>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27" name="그룹 26">
            <a:extLst>
              <a:ext uri="{FF2B5EF4-FFF2-40B4-BE49-F238E27FC236}">
                <a16:creationId xmlns:a16="http://schemas.microsoft.com/office/drawing/2014/main" id="{DD9E2AFB-254E-4A87-A7D0-392126D775F2}"/>
              </a:ext>
            </a:extLst>
          </p:cNvPr>
          <p:cNvGrpSpPr/>
          <p:nvPr/>
        </p:nvGrpSpPr>
        <p:grpSpPr>
          <a:xfrm>
            <a:off x="558800" y="2232686"/>
            <a:ext cx="8785225" cy="215444"/>
            <a:chOff x="1027113" y="2045625"/>
            <a:chExt cx="8785225" cy="215444"/>
          </a:xfrm>
        </p:grpSpPr>
        <p:sp>
          <p:nvSpPr>
            <p:cNvPr id="28" name="직사각형 27">
              <a:extLst>
                <a:ext uri="{FF2B5EF4-FFF2-40B4-BE49-F238E27FC236}">
                  <a16:creationId xmlns:a16="http://schemas.microsoft.com/office/drawing/2014/main" id="{8AD05500-6555-4E51-AC47-5D895AC5A9E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직사각형 28">
              <a:extLst>
                <a:ext uri="{FF2B5EF4-FFF2-40B4-BE49-F238E27FC236}">
                  <a16:creationId xmlns:a16="http://schemas.microsoft.com/office/drawing/2014/main" id="{3B2CA2A3-16A1-4C5B-9100-CC5F1D57552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Considerations at the planification phase:</a:t>
              </a:r>
            </a:p>
          </p:txBody>
        </p:sp>
      </p:grpSp>
      <p:sp>
        <p:nvSpPr>
          <p:cNvPr id="30" name="직사각형 29">
            <a:extLst>
              <a:ext uri="{FF2B5EF4-FFF2-40B4-BE49-F238E27FC236}">
                <a16:creationId xmlns:a16="http://schemas.microsoft.com/office/drawing/2014/main" id="{F78DAD76-BF8A-4E6D-9012-9D43BC0F6AA6}"/>
              </a:ext>
            </a:extLst>
          </p:cNvPr>
          <p:cNvSpPr/>
          <p:nvPr/>
        </p:nvSpPr>
        <p:spPr>
          <a:xfrm>
            <a:off x="711200" y="2557955"/>
            <a:ext cx="8632825"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1). How to acquire the data and which method to use.</a:t>
            </a:r>
          </a:p>
        </p:txBody>
      </p:sp>
    </p:spTree>
    <p:extLst>
      <p:ext uri="{BB962C8B-B14F-4D97-AF65-F5344CB8AC3E}">
        <p14:creationId xmlns:p14="http://schemas.microsoft.com/office/powerpoint/2010/main" val="3067878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EF926393-50B6-42B2-BD60-1BFE63306285}"/>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12" name="직사각형 11">
            <a:extLst>
              <a:ext uri="{FF2B5EF4-FFF2-40B4-BE49-F238E27FC236}">
                <a16:creationId xmlns:a16="http://schemas.microsoft.com/office/drawing/2014/main" id="{4F2DBB0A-2B10-457D-A165-3CCDF2687294}"/>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13" name="그룹 12">
            <a:extLst>
              <a:ext uri="{FF2B5EF4-FFF2-40B4-BE49-F238E27FC236}">
                <a16:creationId xmlns:a16="http://schemas.microsoft.com/office/drawing/2014/main" id="{6D6CDE1B-B1AF-46CE-A39A-A0DAE46237C4}"/>
              </a:ext>
            </a:extLst>
          </p:cNvPr>
          <p:cNvGrpSpPr/>
          <p:nvPr/>
        </p:nvGrpSpPr>
        <p:grpSpPr>
          <a:xfrm>
            <a:off x="558800" y="2232686"/>
            <a:ext cx="8785225" cy="215444"/>
            <a:chOff x="1027113" y="2045625"/>
            <a:chExt cx="8785225" cy="215444"/>
          </a:xfrm>
        </p:grpSpPr>
        <p:sp>
          <p:nvSpPr>
            <p:cNvPr id="14" name="직사각형 13">
              <a:extLst>
                <a:ext uri="{FF2B5EF4-FFF2-40B4-BE49-F238E27FC236}">
                  <a16:creationId xmlns:a16="http://schemas.microsoft.com/office/drawing/2014/main" id="{93A48CB6-D203-423E-AD8A-EEDA13EB1096}"/>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직사각형 16">
              <a:extLst>
                <a:ext uri="{FF2B5EF4-FFF2-40B4-BE49-F238E27FC236}">
                  <a16:creationId xmlns:a16="http://schemas.microsoft.com/office/drawing/2014/main" id="{284365A8-32CC-4D32-B157-CE96D1E97A9E}"/>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Considerations at the planification phase:</a:t>
              </a:r>
            </a:p>
          </p:txBody>
        </p:sp>
      </p:grpSp>
      <p:sp>
        <p:nvSpPr>
          <p:cNvPr id="18" name="직사각형 17">
            <a:extLst>
              <a:ext uri="{FF2B5EF4-FFF2-40B4-BE49-F238E27FC236}">
                <a16:creationId xmlns:a16="http://schemas.microsoft.com/office/drawing/2014/main" id="{EC5AA896-B589-4257-832F-78467BF99921}"/>
              </a:ext>
            </a:extLst>
          </p:cNvPr>
          <p:cNvSpPr/>
          <p:nvPr/>
        </p:nvSpPr>
        <p:spPr>
          <a:xfrm>
            <a:off x="711200" y="2557955"/>
            <a:ext cx="8632825" cy="9507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2). Explore the use cases and preexisting solutions.</a:t>
            </a:r>
          </a:p>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3). Identify potential hurdles and plan ahead.</a:t>
            </a:r>
          </a:p>
          <a:p>
            <a:pPr>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4). Management of updates and actualizations. </a:t>
            </a:r>
          </a:p>
        </p:txBody>
      </p:sp>
    </p:spTree>
    <p:extLst>
      <p:ext uri="{BB962C8B-B14F-4D97-AF65-F5344CB8AC3E}">
        <p14:creationId xmlns:p14="http://schemas.microsoft.com/office/powerpoint/2010/main" val="2704249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직사각형 33">
            <a:extLst>
              <a:ext uri="{FF2B5EF4-FFF2-40B4-BE49-F238E27FC236}">
                <a16:creationId xmlns:a16="http://schemas.microsoft.com/office/drawing/2014/main" id="{0DA8490A-5879-478E-B7D3-832F5A95616D}"/>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36" name="직사각형 35">
            <a:extLst>
              <a:ext uri="{FF2B5EF4-FFF2-40B4-BE49-F238E27FC236}">
                <a16:creationId xmlns:a16="http://schemas.microsoft.com/office/drawing/2014/main" id="{99C2D928-94BF-41BA-9B39-BC851238B569}"/>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40" name="그룹 39">
            <a:extLst>
              <a:ext uri="{FF2B5EF4-FFF2-40B4-BE49-F238E27FC236}">
                <a16:creationId xmlns:a16="http://schemas.microsoft.com/office/drawing/2014/main" id="{6FE3CD86-8CFF-45FF-A722-F4CAA6F771D1}"/>
              </a:ext>
            </a:extLst>
          </p:cNvPr>
          <p:cNvGrpSpPr/>
          <p:nvPr/>
        </p:nvGrpSpPr>
        <p:grpSpPr>
          <a:xfrm>
            <a:off x="558800" y="2232686"/>
            <a:ext cx="8785225" cy="215444"/>
            <a:chOff x="1027113" y="2045625"/>
            <a:chExt cx="8785225" cy="215444"/>
          </a:xfrm>
        </p:grpSpPr>
        <p:sp>
          <p:nvSpPr>
            <p:cNvPr id="41" name="직사각형 40">
              <a:extLst>
                <a:ext uri="{FF2B5EF4-FFF2-40B4-BE49-F238E27FC236}">
                  <a16:creationId xmlns:a16="http://schemas.microsoft.com/office/drawing/2014/main" id="{4191B5F7-1CE1-4306-9F90-5E8EB9742B10}"/>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직사각형 41">
              <a:extLst>
                <a:ext uri="{FF2B5EF4-FFF2-40B4-BE49-F238E27FC236}">
                  <a16:creationId xmlns:a16="http://schemas.microsoft.com/office/drawing/2014/main" id="{24BFE965-A74D-4DDE-8FB2-24F08E5D9A5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CRISP-DM (Cross Industry Standard Process for Data Mining):</a:t>
              </a:r>
            </a:p>
          </p:txBody>
        </p:sp>
      </p:grpSp>
      <p:sp>
        <p:nvSpPr>
          <p:cNvPr id="43" name="직사각형 42">
            <a:extLst>
              <a:ext uri="{FF2B5EF4-FFF2-40B4-BE49-F238E27FC236}">
                <a16:creationId xmlns:a16="http://schemas.microsoft.com/office/drawing/2014/main" id="{BDB8C3E3-74AF-4353-90A7-D9F409B877B1}"/>
              </a:ext>
            </a:extLst>
          </p:cNvPr>
          <p:cNvSpPr/>
          <p:nvPr/>
        </p:nvSpPr>
        <p:spPr>
          <a:xfrm>
            <a:off x="711200" y="5712439"/>
            <a:ext cx="8632825"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Structured approach to planning a data mining project. </a:t>
            </a:r>
          </a:p>
        </p:txBody>
      </p:sp>
      <p:grpSp>
        <p:nvGrpSpPr>
          <p:cNvPr id="20" name="그룹 19">
            <a:extLst>
              <a:ext uri="{FF2B5EF4-FFF2-40B4-BE49-F238E27FC236}">
                <a16:creationId xmlns:a16="http://schemas.microsoft.com/office/drawing/2014/main" id="{D07F245D-5985-4D7C-A544-75FC432A7FDA}"/>
              </a:ext>
            </a:extLst>
          </p:cNvPr>
          <p:cNvGrpSpPr/>
          <p:nvPr/>
        </p:nvGrpSpPr>
        <p:grpSpPr>
          <a:xfrm>
            <a:off x="1499538" y="2633939"/>
            <a:ext cx="6514388" cy="2931886"/>
            <a:chOff x="1499538" y="2633939"/>
            <a:chExt cx="6514388" cy="2931886"/>
          </a:xfrm>
        </p:grpSpPr>
        <p:sp>
          <p:nvSpPr>
            <p:cNvPr id="18" name="원호 17">
              <a:extLst>
                <a:ext uri="{FF2B5EF4-FFF2-40B4-BE49-F238E27FC236}">
                  <a16:creationId xmlns:a16="http://schemas.microsoft.com/office/drawing/2014/main" id="{B6539F50-B13D-40DD-A6AD-A7B1D2190B4B}"/>
                </a:ext>
              </a:extLst>
            </p:cNvPr>
            <p:cNvSpPr/>
            <p:nvPr/>
          </p:nvSpPr>
          <p:spPr>
            <a:xfrm>
              <a:off x="1888898" y="2633939"/>
              <a:ext cx="6125028" cy="2931886"/>
            </a:xfrm>
            <a:prstGeom prst="arc">
              <a:avLst>
                <a:gd name="adj1" fmla="val 11091654"/>
                <a:gd name="adj2" fmla="val 10556420"/>
              </a:avLst>
            </a:prstGeom>
            <a:ln w="28575">
              <a:solidFill>
                <a:srgbClr val="193EB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55" name="TextBox 54">
              <a:extLst>
                <a:ext uri="{FF2B5EF4-FFF2-40B4-BE49-F238E27FC236}">
                  <a16:creationId xmlns:a16="http://schemas.microsoft.com/office/drawing/2014/main" id="{342B0CA6-70B4-4DD1-B9C8-E63A3520C334}"/>
                </a:ext>
              </a:extLst>
            </p:cNvPr>
            <p:cNvSpPr txBox="1"/>
            <p:nvPr/>
          </p:nvSpPr>
          <p:spPr>
            <a:xfrm>
              <a:off x="2317215"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Business understanding</a:t>
              </a:r>
              <a:endParaRPr lang="ko-KR" altLang="en-US" sz="1300" dirty="0">
                <a:latin typeface="SamsungOne 400" panose="020B0503030303020204" pitchFamily="34" charset="0"/>
                <a:cs typeface="Times New Roman" panose="02020603050405020304" pitchFamily="18" charset="0"/>
              </a:endParaRPr>
            </a:p>
          </p:txBody>
        </p:sp>
        <p:sp>
          <p:nvSpPr>
            <p:cNvPr id="56" name="TextBox 55">
              <a:extLst>
                <a:ext uri="{FF2B5EF4-FFF2-40B4-BE49-F238E27FC236}">
                  <a16:creationId xmlns:a16="http://schemas.microsoft.com/office/drawing/2014/main" id="{30E52EA0-78CA-429B-904F-D792350A7903}"/>
                </a:ext>
              </a:extLst>
            </p:cNvPr>
            <p:cNvSpPr txBox="1"/>
            <p:nvPr/>
          </p:nvSpPr>
          <p:spPr>
            <a:xfrm>
              <a:off x="3486840"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Data understanding</a:t>
              </a:r>
              <a:endParaRPr lang="ko-KR" altLang="en-US" sz="1300" dirty="0">
                <a:latin typeface="SamsungOne 400" panose="020B0503030303020204" pitchFamily="34" charset="0"/>
                <a:cs typeface="Times New Roman" panose="02020603050405020304" pitchFamily="18" charset="0"/>
              </a:endParaRPr>
            </a:p>
          </p:txBody>
        </p:sp>
        <p:sp>
          <p:nvSpPr>
            <p:cNvPr id="57" name="TextBox 56">
              <a:extLst>
                <a:ext uri="{FF2B5EF4-FFF2-40B4-BE49-F238E27FC236}">
                  <a16:creationId xmlns:a16="http://schemas.microsoft.com/office/drawing/2014/main" id="{9B0CEE4B-1DAF-40B5-8854-3E06EC2B996E}"/>
                </a:ext>
              </a:extLst>
            </p:cNvPr>
            <p:cNvSpPr txBox="1"/>
            <p:nvPr/>
          </p:nvSpPr>
          <p:spPr>
            <a:xfrm>
              <a:off x="5249307"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Data preparation</a:t>
              </a:r>
              <a:endParaRPr lang="ko-KR" altLang="en-US" sz="1300" dirty="0">
                <a:latin typeface="SamsungOne 400" panose="020B0503030303020204" pitchFamily="34" charset="0"/>
                <a:cs typeface="Times New Roman" panose="02020603050405020304" pitchFamily="18" charset="0"/>
              </a:endParaRPr>
            </a:p>
          </p:txBody>
        </p:sp>
        <p:sp>
          <p:nvSpPr>
            <p:cNvPr id="58" name="TextBox 57">
              <a:extLst>
                <a:ext uri="{FF2B5EF4-FFF2-40B4-BE49-F238E27FC236}">
                  <a16:creationId xmlns:a16="http://schemas.microsoft.com/office/drawing/2014/main" id="{00CA1D16-1182-418C-A34F-4F7C8FB67C31}"/>
                </a:ext>
              </a:extLst>
            </p:cNvPr>
            <p:cNvSpPr txBox="1"/>
            <p:nvPr/>
          </p:nvSpPr>
          <p:spPr>
            <a:xfrm>
              <a:off x="6415984"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Modelling</a:t>
              </a:r>
              <a:endParaRPr lang="ko-KR" altLang="en-US" sz="1300" dirty="0">
                <a:latin typeface="SamsungOne 400" panose="020B0503030303020204" pitchFamily="34" charset="0"/>
                <a:cs typeface="Times New Roman" panose="02020603050405020304" pitchFamily="18" charset="0"/>
              </a:endParaRPr>
            </a:p>
          </p:txBody>
        </p:sp>
        <p:sp>
          <p:nvSpPr>
            <p:cNvPr id="47" name="원호 46">
              <a:extLst>
                <a:ext uri="{FF2B5EF4-FFF2-40B4-BE49-F238E27FC236}">
                  <a16:creationId xmlns:a16="http://schemas.microsoft.com/office/drawing/2014/main" id="{E1062198-2E2E-4418-9B3B-A078ADDFBC84}"/>
                </a:ext>
              </a:extLst>
            </p:cNvPr>
            <p:cNvSpPr/>
            <p:nvPr/>
          </p:nvSpPr>
          <p:spPr>
            <a:xfrm flipH="1">
              <a:off x="2891267" y="3287145"/>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48" name="원호 47">
              <a:extLst>
                <a:ext uri="{FF2B5EF4-FFF2-40B4-BE49-F238E27FC236}">
                  <a16:creationId xmlns:a16="http://schemas.microsoft.com/office/drawing/2014/main" id="{BB722B96-8CFE-4870-84C1-B65042D4BFAC}"/>
                </a:ext>
              </a:extLst>
            </p:cNvPr>
            <p:cNvSpPr/>
            <p:nvPr/>
          </p:nvSpPr>
          <p:spPr>
            <a:xfrm rot="5400000" flipH="1">
              <a:off x="5844018" y="3283806"/>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49" name="원호 48">
              <a:extLst>
                <a:ext uri="{FF2B5EF4-FFF2-40B4-BE49-F238E27FC236}">
                  <a16:creationId xmlns:a16="http://schemas.microsoft.com/office/drawing/2014/main" id="{862EB4F5-FB2E-400E-9166-56B9391C6C9A}"/>
                </a:ext>
              </a:extLst>
            </p:cNvPr>
            <p:cNvSpPr/>
            <p:nvPr/>
          </p:nvSpPr>
          <p:spPr>
            <a:xfrm rot="10800000" flipH="1">
              <a:off x="5839453" y="376947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2" name="원호 51">
              <a:extLst>
                <a:ext uri="{FF2B5EF4-FFF2-40B4-BE49-F238E27FC236}">
                  <a16:creationId xmlns:a16="http://schemas.microsoft.com/office/drawing/2014/main" id="{8E76C150-F6D3-4ABF-AB8B-874C9E75ED50}"/>
                </a:ext>
              </a:extLst>
            </p:cNvPr>
            <p:cNvSpPr/>
            <p:nvPr/>
          </p:nvSpPr>
          <p:spPr>
            <a:xfrm rot="10800000" flipH="1">
              <a:off x="2911423" y="294579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3" name="원호 52">
              <a:extLst>
                <a:ext uri="{FF2B5EF4-FFF2-40B4-BE49-F238E27FC236}">
                  <a16:creationId xmlns:a16="http://schemas.microsoft.com/office/drawing/2014/main" id="{F6A3E4C8-F1F2-40AD-A453-7E5EBC298A1C}"/>
                </a:ext>
              </a:extLst>
            </p:cNvPr>
            <p:cNvSpPr/>
            <p:nvPr/>
          </p:nvSpPr>
          <p:spPr>
            <a:xfrm rot="16200000" flipH="1">
              <a:off x="5814011" y="2951377"/>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4" name="자유형: 도형 53">
              <a:extLst>
                <a:ext uri="{FF2B5EF4-FFF2-40B4-BE49-F238E27FC236}">
                  <a16:creationId xmlns:a16="http://schemas.microsoft.com/office/drawing/2014/main" id="{2C3BAA53-1901-4318-96D5-6CDCD436E019}"/>
                </a:ext>
              </a:extLst>
            </p:cNvPr>
            <p:cNvSpPr/>
            <p:nvPr/>
          </p:nvSpPr>
          <p:spPr>
            <a:xfrm>
              <a:off x="3495683" y="4267584"/>
              <a:ext cx="1749562" cy="395856"/>
            </a:xfrm>
            <a:custGeom>
              <a:avLst/>
              <a:gdLst>
                <a:gd name="connsiteX0" fmla="*/ 2823029 w 2823029"/>
                <a:gd name="connsiteY0" fmla="*/ 486228 h 486228"/>
                <a:gd name="connsiteX1" fmla="*/ 1607457 w 2823029"/>
                <a:gd name="connsiteY1" fmla="*/ 235857 h 486228"/>
                <a:gd name="connsiteX2" fmla="*/ 0 w 2823029"/>
                <a:gd name="connsiteY2" fmla="*/ 0 h 486228"/>
              </a:gdLst>
              <a:ahLst/>
              <a:cxnLst>
                <a:cxn ang="0">
                  <a:pos x="connsiteX0" y="connsiteY0"/>
                </a:cxn>
                <a:cxn ang="0">
                  <a:pos x="connsiteX1" y="connsiteY1"/>
                </a:cxn>
                <a:cxn ang="0">
                  <a:pos x="connsiteX2" y="connsiteY2"/>
                </a:cxn>
              </a:cxnLst>
              <a:rect l="l" t="t" r="r" b="b"/>
              <a:pathLst>
                <a:path w="2823029" h="486228">
                  <a:moveTo>
                    <a:pt x="2823029" y="486228"/>
                  </a:moveTo>
                  <a:cubicBezTo>
                    <a:pt x="2450495" y="401561"/>
                    <a:pt x="2077962" y="316895"/>
                    <a:pt x="1607457" y="235857"/>
                  </a:cubicBezTo>
                  <a:cubicBezTo>
                    <a:pt x="1136952" y="154819"/>
                    <a:pt x="568476" y="77409"/>
                    <a:pt x="0" y="0"/>
                  </a:cubicBezTo>
                </a:path>
              </a:pathLst>
            </a:custGeom>
            <a:noFill/>
            <a:ln w="6350">
              <a:solidFill>
                <a:schemeClr val="bg1">
                  <a:lumMod val="6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00"/>
            </a:p>
          </p:txBody>
        </p:sp>
        <p:sp>
          <p:nvSpPr>
            <p:cNvPr id="61" name="순서도: 자기 디스크 60">
              <a:extLst>
                <a:ext uri="{FF2B5EF4-FFF2-40B4-BE49-F238E27FC236}">
                  <a16:creationId xmlns:a16="http://schemas.microsoft.com/office/drawing/2014/main" id="{4A0AA115-165E-4D28-B872-2E6D0F754795}"/>
                </a:ext>
              </a:extLst>
            </p:cNvPr>
            <p:cNvSpPr/>
            <p:nvPr/>
          </p:nvSpPr>
          <p:spPr>
            <a:xfrm>
              <a:off x="4585904" y="3807476"/>
              <a:ext cx="731016" cy="584813"/>
            </a:xfrm>
            <a:prstGeom prst="flowChartMagneticDisk">
              <a:avLst/>
            </a:prstGeom>
            <a:solidFill>
              <a:srgbClr val="193EB0">
                <a:alpha val="30000"/>
              </a:srgbClr>
            </a:solidFill>
            <a:ln w="25400">
              <a:solidFill>
                <a:srgbClr val="193EB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1270"/>
              </a:sp3d>
            </a:bodyPr>
            <a:lstStyle/>
            <a:p>
              <a:pPr algn="ctr"/>
              <a:r>
                <a:rPr lang="en-US" altLang="ko-KR" sz="1400"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DATA</a:t>
              </a:r>
              <a:endParaRPr lang="ko-KR" altLang="en-US" sz="1400" dirty="0">
                <a:solidFill>
                  <a:srgbClr val="193EB0"/>
                </a:solidFill>
                <a:latin typeface="SamsungOne 700" panose="020B0803030303020204" pitchFamily="34" charset="0"/>
                <a:cs typeface="Times New Roman" panose="02020603050405020304" pitchFamily="18" charset="0"/>
              </a:endParaRPr>
            </a:p>
          </p:txBody>
        </p:sp>
        <p:sp>
          <p:nvSpPr>
            <p:cNvPr id="62" name="TextBox 61">
              <a:extLst>
                <a:ext uri="{FF2B5EF4-FFF2-40B4-BE49-F238E27FC236}">
                  <a16:creationId xmlns:a16="http://schemas.microsoft.com/office/drawing/2014/main" id="{8044B507-FBE3-40D3-9855-3C7B69A6050E}"/>
                </a:ext>
              </a:extLst>
            </p:cNvPr>
            <p:cNvSpPr txBox="1"/>
            <p:nvPr/>
          </p:nvSpPr>
          <p:spPr>
            <a:xfrm>
              <a:off x="1499538" y="3981942"/>
              <a:ext cx="700512" cy="215444"/>
            </a:xfrm>
            <a:prstGeom prst="rect">
              <a:avLst/>
            </a:prstGeom>
            <a:noFill/>
          </p:spPr>
          <p:txBody>
            <a:bodyPr wrap="none" lIns="0" tIns="0" rIns="0" bIns="0" rtlCol="0">
              <a:spAutoFit/>
            </a:bodyPr>
            <a:lstStyle/>
            <a:p>
              <a:pPr algn="ctr"/>
              <a:r>
                <a:rPr lang="en-US" sz="14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Iteration</a:t>
              </a:r>
            </a:p>
          </p:txBody>
        </p:sp>
        <p:cxnSp>
          <p:nvCxnSpPr>
            <p:cNvPr id="63" name="직선 화살표 연결선 62">
              <a:extLst>
                <a:ext uri="{FF2B5EF4-FFF2-40B4-BE49-F238E27FC236}">
                  <a16:creationId xmlns:a16="http://schemas.microsoft.com/office/drawing/2014/main" id="{D7DD2B5D-A180-4023-95B3-18ACDFFFDBA7}"/>
                </a:ext>
              </a:extLst>
            </p:cNvPr>
            <p:cNvCxnSpPr/>
            <p:nvPr/>
          </p:nvCxnSpPr>
          <p:spPr>
            <a:xfrm>
              <a:off x="4656465" y="32530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4" name="직선 화살표 연결선 63">
              <a:extLst>
                <a:ext uri="{FF2B5EF4-FFF2-40B4-BE49-F238E27FC236}">
                  <a16:creationId xmlns:a16="http://schemas.microsoft.com/office/drawing/2014/main" id="{7934401F-7BC2-47B4-B386-D0427F286EAB}"/>
                </a:ext>
              </a:extLst>
            </p:cNvPr>
            <p:cNvCxnSpPr>
              <a:cxnSpLocks/>
            </p:cNvCxnSpPr>
            <p:nvPr/>
          </p:nvCxnSpPr>
          <p:spPr>
            <a:xfrm flipH="1">
              <a:off x="4653517" y="49025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C0A24568-E213-4299-A5F4-E01FBE3514B8}"/>
                </a:ext>
              </a:extLst>
            </p:cNvPr>
            <p:cNvSpPr txBox="1"/>
            <p:nvPr/>
          </p:nvSpPr>
          <p:spPr>
            <a:xfrm>
              <a:off x="3483892"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Deployment</a:t>
              </a:r>
              <a:endParaRPr lang="ko-KR" altLang="en-US" sz="1300" dirty="0">
                <a:latin typeface="SamsungOne 400" panose="020B0503030303020204" pitchFamily="34" charset="0"/>
                <a:cs typeface="Times New Roman" panose="02020603050405020304" pitchFamily="18" charset="0"/>
              </a:endParaRPr>
            </a:p>
          </p:txBody>
        </p:sp>
        <p:sp>
          <p:nvSpPr>
            <p:cNvPr id="60" name="TextBox 59">
              <a:extLst>
                <a:ext uri="{FF2B5EF4-FFF2-40B4-BE49-F238E27FC236}">
                  <a16:creationId xmlns:a16="http://schemas.microsoft.com/office/drawing/2014/main" id="{044929FF-F723-48A5-A63D-1DA6AA3C6031}"/>
                </a:ext>
              </a:extLst>
            </p:cNvPr>
            <p:cNvSpPr txBox="1"/>
            <p:nvPr/>
          </p:nvSpPr>
          <p:spPr>
            <a:xfrm>
              <a:off x="5246359"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Evaluation</a:t>
              </a:r>
              <a:endParaRPr lang="ko-KR" altLang="en-US" sz="1300" dirty="0">
                <a:latin typeface="SamsungOne 400" panose="020B0503030303020204" pitchFamily="34" charset="0"/>
                <a:cs typeface="Times New Roman" panose="02020603050405020304" pitchFamily="18" charset="0"/>
              </a:endParaRPr>
            </a:p>
          </p:txBody>
        </p:sp>
      </p:grpSp>
    </p:spTree>
    <p:extLst>
      <p:ext uri="{BB962C8B-B14F-4D97-AF65-F5344CB8AC3E}">
        <p14:creationId xmlns:p14="http://schemas.microsoft.com/office/powerpoint/2010/main" val="1825004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직사각형 33">
            <a:extLst>
              <a:ext uri="{FF2B5EF4-FFF2-40B4-BE49-F238E27FC236}">
                <a16:creationId xmlns:a16="http://schemas.microsoft.com/office/drawing/2014/main" id="{89645E8E-1171-415D-B2A0-410438CBB951}"/>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36" name="직사각형 35">
            <a:extLst>
              <a:ext uri="{FF2B5EF4-FFF2-40B4-BE49-F238E27FC236}">
                <a16:creationId xmlns:a16="http://schemas.microsoft.com/office/drawing/2014/main" id="{5CC82CDE-9B42-4D55-ADA0-6C65EABFC671}"/>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40" name="그룹 39">
            <a:extLst>
              <a:ext uri="{FF2B5EF4-FFF2-40B4-BE49-F238E27FC236}">
                <a16:creationId xmlns:a16="http://schemas.microsoft.com/office/drawing/2014/main" id="{5C0AF459-1C25-4A21-A574-286203B3A4C1}"/>
              </a:ext>
            </a:extLst>
          </p:cNvPr>
          <p:cNvGrpSpPr/>
          <p:nvPr/>
        </p:nvGrpSpPr>
        <p:grpSpPr>
          <a:xfrm>
            <a:off x="558800" y="2232686"/>
            <a:ext cx="8785225" cy="215444"/>
            <a:chOff x="1027113" y="2045625"/>
            <a:chExt cx="8785225" cy="215444"/>
          </a:xfrm>
        </p:grpSpPr>
        <p:sp>
          <p:nvSpPr>
            <p:cNvPr id="41" name="직사각형 40">
              <a:extLst>
                <a:ext uri="{FF2B5EF4-FFF2-40B4-BE49-F238E27FC236}">
                  <a16:creationId xmlns:a16="http://schemas.microsoft.com/office/drawing/2014/main" id="{83D4E658-4ED4-48ED-889F-8A8309591518}"/>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직사각형 41">
              <a:extLst>
                <a:ext uri="{FF2B5EF4-FFF2-40B4-BE49-F238E27FC236}">
                  <a16:creationId xmlns:a16="http://schemas.microsoft.com/office/drawing/2014/main" id="{2D82ADCF-B279-42C5-964B-D909C2CB83F3}"/>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CRISP-DM (Cross Industry Standard Process for Data Mining):</a:t>
              </a:r>
            </a:p>
          </p:txBody>
        </p:sp>
      </p:grpSp>
      <p:sp>
        <p:nvSpPr>
          <p:cNvPr id="43" name="직사각형 42">
            <a:extLst>
              <a:ext uri="{FF2B5EF4-FFF2-40B4-BE49-F238E27FC236}">
                <a16:creationId xmlns:a16="http://schemas.microsoft.com/office/drawing/2014/main" id="{58096C29-0DBD-4BB3-AE58-013EF8902983}"/>
              </a:ext>
            </a:extLst>
          </p:cNvPr>
          <p:cNvSpPr/>
          <p:nvPr/>
        </p:nvSpPr>
        <p:spPr>
          <a:xfrm>
            <a:off x="711200" y="5712439"/>
            <a:ext cx="8632825"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i="1" dirty="0">
                <a:solidFill>
                  <a:srgbClr val="FF0000"/>
                </a:solidFill>
                <a:latin typeface="SamsungOne 400" panose="020B0503030303020204" pitchFamily="34" charset="0"/>
                <a:ea typeface="SamsungOne 400" panose="020B0503030303020204" pitchFamily="34" charset="0"/>
              </a:rPr>
              <a:t>Business understanding</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analysis of business objectives and needs. </a:t>
            </a:r>
          </a:p>
        </p:txBody>
      </p:sp>
      <p:grpSp>
        <p:nvGrpSpPr>
          <p:cNvPr id="62" name="그룹 61">
            <a:extLst>
              <a:ext uri="{FF2B5EF4-FFF2-40B4-BE49-F238E27FC236}">
                <a16:creationId xmlns:a16="http://schemas.microsoft.com/office/drawing/2014/main" id="{268FF418-96E7-48D3-9B75-6F2CBD6ED9A8}"/>
              </a:ext>
            </a:extLst>
          </p:cNvPr>
          <p:cNvGrpSpPr/>
          <p:nvPr/>
        </p:nvGrpSpPr>
        <p:grpSpPr>
          <a:xfrm>
            <a:off x="1499538" y="2633939"/>
            <a:ext cx="6514388" cy="2931886"/>
            <a:chOff x="1499538" y="2633939"/>
            <a:chExt cx="6514388" cy="2931886"/>
          </a:xfrm>
        </p:grpSpPr>
        <p:sp>
          <p:nvSpPr>
            <p:cNvPr id="63" name="원호 62">
              <a:extLst>
                <a:ext uri="{FF2B5EF4-FFF2-40B4-BE49-F238E27FC236}">
                  <a16:creationId xmlns:a16="http://schemas.microsoft.com/office/drawing/2014/main" id="{951D5DD0-8AAD-46D4-B8C4-1AA9D7824EDA}"/>
                </a:ext>
              </a:extLst>
            </p:cNvPr>
            <p:cNvSpPr/>
            <p:nvPr/>
          </p:nvSpPr>
          <p:spPr>
            <a:xfrm>
              <a:off x="1888898" y="2633939"/>
              <a:ext cx="6125028" cy="2931886"/>
            </a:xfrm>
            <a:prstGeom prst="arc">
              <a:avLst>
                <a:gd name="adj1" fmla="val 11091654"/>
                <a:gd name="adj2" fmla="val 10556420"/>
              </a:avLst>
            </a:prstGeom>
            <a:ln w="28575">
              <a:solidFill>
                <a:srgbClr val="193EB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64" name="TextBox 63">
              <a:extLst>
                <a:ext uri="{FF2B5EF4-FFF2-40B4-BE49-F238E27FC236}">
                  <a16:creationId xmlns:a16="http://schemas.microsoft.com/office/drawing/2014/main" id="{E7AABFD1-6387-4885-ADDB-F137A3E175AA}"/>
                </a:ext>
              </a:extLst>
            </p:cNvPr>
            <p:cNvSpPr txBox="1"/>
            <p:nvPr/>
          </p:nvSpPr>
          <p:spPr>
            <a:xfrm>
              <a:off x="2317215" y="3843177"/>
              <a:ext cx="1169625" cy="467850"/>
            </a:xfrm>
            <a:prstGeom prst="rect">
              <a:avLst/>
            </a:prstGeom>
            <a:solidFill>
              <a:srgbClr val="FF0000">
                <a:alpha val="10980"/>
              </a:srgbClr>
            </a:solidFill>
            <a:ln w="19050">
              <a:solidFill>
                <a:srgbClr val="FF0000"/>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solidFill>
                    <a:srgbClr val="FF000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i="1" dirty="0"/>
                <a:t>Business understanding</a:t>
              </a:r>
              <a:endParaRPr lang="ko-KR" altLang="en-US" i="1" dirty="0"/>
            </a:p>
          </p:txBody>
        </p:sp>
        <p:sp>
          <p:nvSpPr>
            <p:cNvPr id="65" name="TextBox 64">
              <a:extLst>
                <a:ext uri="{FF2B5EF4-FFF2-40B4-BE49-F238E27FC236}">
                  <a16:creationId xmlns:a16="http://schemas.microsoft.com/office/drawing/2014/main" id="{0E746D1E-F90C-4429-8492-48FCA6435316}"/>
                </a:ext>
              </a:extLst>
            </p:cNvPr>
            <p:cNvSpPr txBox="1"/>
            <p:nvPr/>
          </p:nvSpPr>
          <p:spPr>
            <a:xfrm>
              <a:off x="3486840"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Data understanding</a:t>
              </a:r>
              <a:endParaRPr lang="ko-KR" altLang="en-US" sz="1300" dirty="0">
                <a:latin typeface="SamsungOne 400" panose="020B0503030303020204" pitchFamily="34" charset="0"/>
                <a:cs typeface="Times New Roman" panose="02020603050405020304" pitchFamily="18" charset="0"/>
              </a:endParaRPr>
            </a:p>
          </p:txBody>
        </p:sp>
        <p:sp>
          <p:nvSpPr>
            <p:cNvPr id="66" name="TextBox 65">
              <a:extLst>
                <a:ext uri="{FF2B5EF4-FFF2-40B4-BE49-F238E27FC236}">
                  <a16:creationId xmlns:a16="http://schemas.microsoft.com/office/drawing/2014/main" id="{763433DF-73B5-49BD-B690-2645F9382B16}"/>
                </a:ext>
              </a:extLst>
            </p:cNvPr>
            <p:cNvSpPr txBox="1"/>
            <p:nvPr/>
          </p:nvSpPr>
          <p:spPr>
            <a:xfrm>
              <a:off x="5249307"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Data preparation</a:t>
              </a:r>
              <a:endParaRPr lang="ko-KR" altLang="en-US" sz="1300" dirty="0">
                <a:latin typeface="SamsungOne 400" panose="020B0503030303020204" pitchFamily="34" charset="0"/>
                <a:cs typeface="Times New Roman" panose="02020603050405020304" pitchFamily="18" charset="0"/>
              </a:endParaRPr>
            </a:p>
          </p:txBody>
        </p:sp>
        <p:sp>
          <p:nvSpPr>
            <p:cNvPr id="67" name="TextBox 66">
              <a:extLst>
                <a:ext uri="{FF2B5EF4-FFF2-40B4-BE49-F238E27FC236}">
                  <a16:creationId xmlns:a16="http://schemas.microsoft.com/office/drawing/2014/main" id="{BED1100A-4B61-458E-9B75-DE9F2685E37E}"/>
                </a:ext>
              </a:extLst>
            </p:cNvPr>
            <p:cNvSpPr txBox="1"/>
            <p:nvPr/>
          </p:nvSpPr>
          <p:spPr>
            <a:xfrm>
              <a:off x="6415984"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Modelling</a:t>
              </a:r>
              <a:endParaRPr lang="ko-KR" altLang="en-US" sz="1300" dirty="0">
                <a:latin typeface="SamsungOne 400" panose="020B0503030303020204" pitchFamily="34" charset="0"/>
                <a:cs typeface="Times New Roman" panose="02020603050405020304" pitchFamily="18" charset="0"/>
              </a:endParaRPr>
            </a:p>
          </p:txBody>
        </p:sp>
        <p:sp>
          <p:nvSpPr>
            <p:cNvPr id="68" name="원호 67">
              <a:extLst>
                <a:ext uri="{FF2B5EF4-FFF2-40B4-BE49-F238E27FC236}">
                  <a16:creationId xmlns:a16="http://schemas.microsoft.com/office/drawing/2014/main" id="{CC4C6D7C-ED4C-4476-A950-F6334AF7DF49}"/>
                </a:ext>
              </a:extLst>
            </p:cNvPr>
            <p:cNvSpPr/>
            <p:nvPr/>
          </p:nvSpPr>
          <p:spPr>
            <a:xfrm flipH="1">
              <a:off x="2891267" y="3287145"/>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69" name="원호 68">
              <a:extLst>
                <a:ext uri="{FF2B5EF4-FFF2-40B4-BE49-F238E27FC236}">
                  <a16:creationId xmlns:a16="http://schemas.microsoft.com/office/drawing/2014/main" id="{54C2F4E5-FF02-4083-BEE1-0EBB7FE3D5A2}"/>
                </a:ext>
              </a:extLst>
            </p:cNvPr>
            <p:cNvSpPr/>
            <p:nvPr/>
          </p:nvSpPr>
          <p:spPr>
            <a:xfrm rot="5400000" flipH="1">
              <a:off x="5844018" y="3283806"/>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70" name="원호 69">
              <a:extLst>
                <a:ext uri="{FF2B5EF4-FFF2-40B4-BE49-F238E27FC236}">
                  <a16:creationId xmlns:a16="http://schemas.microsoft.com/office/drawing/2014/main" id="{008E3F03-D4D1-4077-AC51-CDA666B175C9}"/>
                </a:ext>
              </a:extLst>
            </p:cNvPr>
            <p:cNvSpPr/>
            <p:nvPr/>
          </p:nvSpPr>
          <p:spPr>
            <a:xfrm rot="10800000" flipH="1">
              <a:off x="5839453" y="376947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71" name="원호 70">
              <a:extLst>
                <a:ext uri="{FF2B5EF4-FFF2-40B4-BE49-F238E27FC236}">
                  <a16:creationId xmlns:a16="http://schemas.microsoft.com/office/drawing/2014/main" id="{43287DFD-CD5C-45C2-B6B5-0C5C43B3BDAA}"/>
                </a:ext>
              </a:extLst>
            </p:cNvPr>
            <p:cNvSpPr/>
            <p:nvPr/>
          </p:nvSpPr>
          <p:spPr>
            <a:xfrm rot="10800000" flipH="1">
              <a:off x="2911423" y="294579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72" name="원호 71">
              <a:extLst>
                <a:ext uri="{FF2B5EF4-FFF2-40B4-BE49-F238E27FC236}">
                  <a16:creationId xmlns:a16="http://schemas.microsoft.com/office/drawing/2014/main" id="{52EC6E17-AB43-47DE-BD77-743CA5F0BD2C}"/>
                </a:ext>
              </a:extLst>
            </p:cNvPr>
            <p:cNvSpPr/>
            <p:nvPr/>
          </p:nvSpPr>
          <p:spPr>
            <a:xfrm rot="16200000" flipH="1">
              <a:off x="5814011" y="2951377"/>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73" name="자유형: 도형 72">
              <a:extLst>
                <a:ext uri="{FF2B5EF4-FFF2-40B4-BE49-F238E27FC236}">
                  <a16:creationId xmlns:a16="http://schemas.microsoft.com/office/drawing/2014/main" id="{9882379F-A559-4365-B5CA-DF593FFCB302}"/>
                </a:ext>
              </a:extLst>
            </p:cNvPr>
            <p:cNvSpPr/>
            <p:nvPr/>
          </p:nvSpPr>
          <p:spPr>
            <a:xfrm>
              <a:off x="3495683" y="4267584"/>
              <a:ext cx="1749562" cy="395856"/>
            </a:xfrm>
            <a:custGeom>
              <a:avLst/>
              <a:gdLst>
                <a:gd name="connsiteX0" fmla="*/ 2823029 w 2823029"/>
                <a:gd name="connsiteY0" fmla="*/ 486228 h 486228"/>
                <a:gd name="connsiteX1" fmla="*/ 1607457 w 2823029"/>
                <a:gd name="connsiteY1" fmla="*/ 235857 h 486228"/>
                <a:gd name="connsiteX2" fmla="*/ 0 w 2823029"/>
                <a:gd name="connsiteY2" fmla="*/ 0 h 486228"/>
              </a:gdLst>
              <a:ahLst/>
              <a:cxnLst>
                <a:cxn ang="0">
                  <a:pos x="connsiteX0" y="connsiteY0"/>
                </a:cxn>
                <a:cxn ang="0">
                  <a:pos x="connsiteX1" y="connsiteY1"/>
                </a:cxn>
                <a:cxn ang="0">
                  <a:pos x="connsiteX2" y="connsiteY2"/>
                </a:cxn>
              </a:cxnLst>
              <a:rect l="l" t="t" r="r" b="b"/>
              <a:pathLst>
                <a:path w="2823029" h="486228">
                  <a:moveTo>
                    <a:pt x="2823029" y="486228"/>
                  </a:moveTo>
                  <a:cubicBezTo>
                    <a:pt x="2450495" y="401561"/>
                    <a:pt x="2077962" y="316895"/>
                    <a:pt x="1607457" y="235857"/>
                  </a:cubicBezTo>
                  <a:cubicBezTo>
                    <a:pt x="1136952" y="154819"/>
                    <a:pt x="568476" y="77409"/>
                    <a:pt x="0" y="0"/>
                  </a:cubicBezTo>
                </a:path>
              </a:pathLst>
            </a:custGeom>
            <a:noFill/>
            <a:ln w="6350">
              <a:solidFill>
                <a:schemeClr val="bg1">
                  <a:lumMod val="6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00"/>
            </a:p>
          </p:txBody>
        </p:sp>
        <p:sp>
          <p:nvSpPr>
            <p:cNvPr id="74" name="순서도: 자기 디스크 73">
              <a:extLst>
                <a:ext uri="{FF2B5EF4-FFF2-40B4-BE49-F238E27FC236}">
                  <a16:creationId xmlns:a16="http://schemas.microsoft.com/office/drawing/2014/main" id="{CDA40687-C7F9-41A9-B1BF-DD89496DF8BB}"/>
                </a:ext>
              </a:extLst>
            </p:cNvPr>
            <p:cNvSpPr/>
            <p:nvPr/>
          </p:nvSpPr>
          <p:spPr>
            <a:xfrm>
              <a:off x="4585904" y="3807476"/>
              <a:ext cx="731016" cy="584813"/>
            </a:xfrm>
            <a:prstGeom prst="flowChartMagneticDisk">
              <a:avLst/>
            </a:prstGeom>
            <a:solidFill>
              <a:srgbClr val="193EB0">
                <a:alpha val="30000"/>
              </a:srgbClr>
            </a:solidFill>
            <a:ln w="25400">
              <a:solidFill>
                <a:srgbClr val="193EB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1270"/>
              </a:sp3d>
            </a:bodyPr>
            <a:lstStyle/>
            <a:p>
              <a:pPr algn="ctr"/>
              <a:r>
                <a:rPr lang="en-US" altLang="ko-KR" sz="1400"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DATA</a:t>
              </a:r>
              <a:endParaRPr lang="ko-KR" altLang="en-US" sz="1400" dirty="0">
                <a:solidFill>
                  <a:srgbClr val="193EB0"/>
                </a:solidFill>
                <a:latin typeface="SamsungOne 700" panose="020B0803030303020204" pitchFamily="34" charset="0"/>
                <a:cs typeface="Times New Roman" panose="02020603050405020304" pitchFamily="18" charset="0"/>
              </a:endParaRPr>
            </a:p>
          </p:txBody>
        </p:sp>
        <p:sp>
          <p:nvSpPr>
            <p:cNvPr id="75" name="TextBox 74">
              <a:extLst>
                <a:ext uri="{FF2B5EF4-FFF2-40B4-BE49-F238E27FC236}">
                  <a16:creationId xmlns:a16="http://schemas.microsoft.com/office/drawing/2014/main" id="{6212151F-AC33-4D62-8646-8EDEB0AE6D57}"/>
                </a:ext>
              </a:extLst>
            </p:cNvPr>
            <p:cNvSpPr txBox="1"/>
            <p:nvPr/>
          </p:nvSpPr>
          <p:spPr>
            <a:xfrm>
              <a:off x="1499538" y="3981942"/>
              <a:ext cx="700512" cy="215444"/>
            </a:xfrm>
            <a:prstGeom prst="rect">
              <a:avLst/>
            </a:prstGeom>
            <a:noFill/>
          </p:spPr>
          <p:txBody>
            <a:bodyPr wrap="none" lIns="0" tIns="0" rIns="0" bIns="0" rtlCol="0">
              <a:spAutoFit/>
            </a:bodyPr>
            <a:lstStyle/>
            <a:p>
              <a:pPr algn="ctr"/>
              <a:r>
                <a:rPr lang="en-US" sz="14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Iteration</a:t>
              </a:r>
            </a:p>
          </p:txBody>
        </p:sp>
        <p:cxnSp>
          <p:nvCxnSpPr>
            <p:cNvPr id="76" name="직선 화살표 연결선 75">
              <a:extLst>
                <a:ext uri="{FF2B5EF4-FFF2-40B4-BE49-F238E27FC236}">
                  <a16:creationId xmlns:a16="http://schemas.microsoft.com/office/drawing/2014/main" id="{92A3A289-CB52-429E-96CD-CE897BB45644}"/>
                </a:ext>
              </a:extLst>
            </p:cNvPr>
            <p:cNvCxnSpPr/>
            <p:nvPr/>
          </p:nvCxnSpPr>
          <p:spPr>
            <a:xfrm>
              <a:off x="4656465" y="32530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7" name="직선 화살표 연결선 76">
              <a:extLst>
                <a:ext uri="{FF2B5EF4-FFF2-40B4-BE49-F238E27FC236}">
                  <a16:creationId xmlns:a16="http://schemas.microsoft.com/office/drawing/2014/main" id="{71D970D9-BF88-4CBC-92C0-DA875E1647AA}"/>
                </a:ext>
              </a:extLst>
            </p:cNvPr>
            <p:cNvCxnSpPr>
              <a:cxnSpLocks/>
            </p:cNvCxnSpPr>
            <p:nvPr/>
          </p:nvCxnSpPr>
          <p:spPr>
            <a:xfrm flipH="1">
              <a:off x="4653517" y="49025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DB1FCA1B-E59B-4F20-89DD-DA0E3D36B387}"/>
                </a:ext>
              </a:extLst>
            </p:cNvPr>
            <p:cNvSpPr txBox="1"/>
            <p:nvPr/>
          </p:nvSpPr>
          <p:spPr>
            <a:xfrm>
              <a:off x="3483892"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Deployment</a:t>
              </a:r>
              <a:endParaRPr lang="ko-KR" altLang="en-US" sz="1300" dirty="0">
                <a:latin typeface="SamsungOne 400" panose="020B0503030303020204" pitchFamily="34" charset="0"/>
                <a:cs typeface="Times New Roman" panose="02020603050405020304" pitchFamily="18" charset="0"/>
              </a:endParaRPr>
            </a:p>
          </p:txBody>
        </p:sp>
        <p:sp>
          <p:nvSpPr>
            <p:cNvPr id="79" name="TextBox 78">
              <a:extLst>
                <a:ext uri="{FF2B5EF4-FFF2-40B4-BE49-F238E27FC236}">
                  <a16:creationId xmlns:a16="http://schemas.microsoft.com/office/drawing/2014/main" id="{D83F4DB6-A678-496C-A3D0-8F7227A1165F}"/>
                </a:ext>
              </a:extLst>
            </p:cNvPr>
            <p:cNvSpPr txBox="1"/>
            <p:nvPr/>
          </p:nvSpPr>
          <p:spPr>
            <a:xfrm>
              <a:off x="5246359"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Evaluation</a:t>
              </a:r>
              <a:endParaRPr lang="ko-KR" altLang="en-US" sz="1300" dirty="0">
                <a:latin typeface="SamsungOne 400" panose="020B0503030303020204" pitchFamily="34" charset="0"/>
                <a:cs typeface="Times New Roman" panose="02020603050405020304" pitchFamily="18" charset="0"/>
              </a:endParaRPr>
            </a:p>
          </p:txBody>
        </p:sp>
      </p:grpSp>
    </p:spTree>
    <p:extLst>
      <p:ext uri="{BB962C8B-B14F-4D97-AF65-F5344CB8AC3E}">
        <p14:creationId xmlns:p14="http://schemas.microsoft.com/office/powerpoint/2010/main" val="1494101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직사각형 31">
            <a:extLst>
              <a:ext uri="{FF2B5EF4-FFF2-40B4-BE49-F238E27FC236}">
                <a16:creationId xmlns:a16="http://schemas.microsoft.com/office/drawing/2014/main" id="{ACABA737-6CB9-404E-8816-6AB80BACCBEF}"/>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34" name="직사각형 33">
            <a:extLst>
              <a:ext uri="{FF2B5EF4-FFF2-40B4-BE49-F238E27FC236}">
                <a16:creationId xmlns:a16="http://schemas.microsoft.com/office/drawing/2014/main" id="{08482D1C-0B33-43B1-BA7D-A7DDEC651BD5}"/>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36" name="그룹 35">
            <a:extLst>
              <a:ext uri="{FF2B5EF4-FFF2-40B4-BE49-F238E27FC236}">
                <a16:creationId xmlns:a16="http://schemas.microsoft.com/office/drawing/2014/main" id="{81919CAE-A277-4F4E-BC32-D6420F8AE51C}"/>
              </a:ext>
            </a:extLst>
          </p:cNvPr>
          <p:cNvGrpSpPr/>
          <p:nvPr/>
        </p:nvGrpSpPr>
        <p:grpSpPr>
          <a:xfrm>
            <a:off x="558800" y="2232686"/>
            <a:ext cx="8785225" cy="215444"/>
            <a:chOff x="1027113" y="2045625"/>
            <a:chExt cx="8785225" cy="215444"/>
          </a:xfrm>
        </p:grpSpPr>
        <p:sp>
          <p:nvSpPr>
            <p:cNvPr id="40" name="직사각형 39">
              <a:extLst>
                <a:ext uri="{FF2B5EF4-FFF2-40B4-BE49-F238E27FC236}">
                  <a16:creationId xmlns:a16="http://schemas.microsoft.com/office/drawing/2014/main" id="{49C2C0F6-F649-4004-B862-02413C20F00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직사각형 40">
              <a:extLst>
                <a:ext uri="{FF2B5EF4-FFF2-40B4-BE49-F238E27FC236}">
                  <a16:creationId xmlns:a16="http://schemas.microsoft.com/office/drawing/2014/main" id="{EC487025-DFC1-4A0B-B909-CC33ECC5FE2F}"/>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CRISP-DM (Cross Industry Standard Process for Data Mining):</a:t>
              </a:r>
            </a:p>
          </p:txBody>
        </p:sp>
      </p:grpSp>
      <p:sp>
        <p:nvSpPr>
          <p:cNvPr id="42" name="직사각형 41">
            <a:extLst>
              <a:ext uri="{FF2B5EF4-FFF2-40B4-BE49-F238E27FC236}">
                <a16:creationId xmlns:a16="http://schemas.microsoft.com/office/drawing/2014/main" id="{CDFAEB74-115B-4F38-9D86-12CB410CDB40}"/>
              </a:ext>
            </a:extLst>
          </p:cNvPr>
          <p:cNvSpPr/>
          <p:nvPr/>
        </p:nvSpPr>
        <p:spPr>
          <a:xfrm>
            <a:off x="711200" y="5712439"/>
            <a:ext cx="8632825"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i="1" dirty="0">
                <a:solidFill>
                  <a:srgbClr val="FF0000"/>
                </a:solidFill>
                <a:latin typeface="SamsungOne 400" panose="020B0503030303020204" pitchFamily="34" charset="0"/>
                <a:ea typeface="SamsungOne 400" panose="020B0503030303020204" pitchFamily="34" charset="0"/>
              </a:rPr>
              <a:t>Data understanding</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exploratory analysis to gain further understanding of the gathered data.</a:t>
            </a:r>
            <a:r>
              <a:rPr lang="en-US" altLang="ko-KR" sz="1300" i="1" dirty="0">
                <a:solidFill>
                  <a:srgbClr val="FF0000"/>
                </a:solidFill>
                <a:latin typeface="SamsungOne 400" panose="020B0503030303020204" pitchFamily="34" charset="0"/>
                <a:ea typeface="SamsungOne 400" panose="020B0503030303020204" pitchFamily="34" charset="0"/>
              </a:rPr>
              <a:t> </a:t>
            </a: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grpSp>
        <p:nvGrpSpPr>
          <p:cNvPr id="43" name="그룹 42">
            <a:extLst>
              <a:ext uri="{FF2B5EF4-FFF2-40B4-BE49-F238E27FC236}">
                <a16:creationId xmlns:a16="http://schemas.microsoft.com/office/drawing/2014/main" id="{B80C45F0-E271-485B-94B5-5282A331B04E}"/>
              </a:ext>
            </a:extLst>
          </p:cNvPr>
          <p:cNvGrpSpPr/>
          <p:nvPr/>
        </p:nvGrpSpPr>
        <p:grpSpPr>
          <a:xfrm>
            <a:off x="1499538" y="2633939"/>
            <a:ext cx="6514388" cy="2931886"/>
            <a:chOff x="1499538" y="2633939"/>
            <a:chExt cx="6514388" cy="2931886"/>
          </a:xfrm>
        </p:grpSpPr>
        <p:sp>
          <p:nvSpPr>
            <p:cNvPr id="44" name="원호 43">
              <a:extLst>
                <a:ext uri="{FF2B5EF4-FFF2-40B4-BE49-F238E27FC236}">
                  <a16:creationId xmlns:a16="http://schemas.microsoft.com/office/drawing/2014/main" id="{26A74D72-320D-412C-95CF-F4AADB13DCD4}"/>
                </a:ext>
              </a:extLst>
            </p:cNvPr>
            <p:cNvSpPr/>
            <p:nvPr/>
          </p:nvSpPr>
          <p:spPr>
            <a:xfrm>
              <a:off x="1888898" y="2633939"/>
              <a:ext cx="6125028" cy="2931886"/>
            </a:xfrm>
            <a:prstGeom prst="arc">
              <a:avLst>
                <a:gd name="adj1" fmla="val 11091654"/>
                <a:gd name="adj2" fmla="val 10556420"/>
              </a:avLst>
            </a:prstGeom>
            <a:ln w="28575">
              <a:solidFill>
                <a:srgbClr val="193EB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5" name="TextBox 44">
              <a:extLst>
                <a:ext uri="{FF2B5EF4-FFF2-40B4-BE49-F238E27FC236}">
                  <a16:creationId xmlns:a16="http://schemas.microsoft.com/office/drawing/2014/main" id="{5FEE56DC-D42B-4FB8-937F-2B49131DF972}"/>
                </a:ext>
              </a:extLst>
            </p:cNvPr>
            <p:cNvSpPr txBox="1"/>
            <p:nvPr/>
          </p:nvSpPr>
          <p:spPr>
            <a:xfrm>
              <a:off x="2317215"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Business understanding</a:t>
              </a:r>
              <a:endParaRPr lang="ko-KR" altLang="en-US" dirty="0"/>
            </a:p>
          </p:txBody>
        </p:sp>
        <p:sp>
          <p:nvSpPr>
            <p:cNvPr id="46" name="TextBox 45">
              <a:extLst>
                <a:ext uri="{FF2B5EF4-FFF2-40B4-BE49-F238E27FC236}">
                  <a16:creationId xmlns:a16="http://schemas.microsoft.com/office/drawing/2014/main" id="{FCF52402-B942-45A1-A8AB-6D6A1CEF4EE9}"/>
                </a:ext>
              </a:extLst>
            </p:cNvPr>
            <p:cNvSpPr txBox="1"/>
            <p:nvPr/>
          </p:nvSpPr>
          <p:spPr>
            <a:xfrm>
              <a:off x="3486840" y="3019081"/>
              <a:ext cx="1169625" cy="467850"/>
            </a:xfrm>
            <a:prstGeom prst="rect">
              <a:avLst/>
            </a:prstGeom>
            <a:solidFill>
              <a:srgbClr val="FF0000">
                <a:alpha val="10980"/>
              </a:srgbClr>
            </a:solidFill>
            <a:ln w="19050">
              <a:solidFill>
                <a:srgbClr val="FF0000"/>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solidFill>
                    <a:srgbClr val="FF000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i="1" dirty="0"/>
                <a:t>Data understanding</a:t>
              </a:r>
              <a:endParaRPr lang="ko-KR" altLang="en-US" i="1" dirty="0"/>
            </a:p>
          </p:txBody>
        </p:sp>
        <p:sp>
          <p:nvSpPr>
            <p:cNvPr id="47" name="TextBox 46">
              <a:extLst>
                <a:ext uri="{FF2B5EF4-FFF2-40B4-BE49-F238E27FC236}">
                  <a16:creationId xmlns:a16="http://schemas.microsoft.com/office/drawing/2014/main" id="{55C2F301-FBFF-4E5B-8B2C-5CE453301780}"/>
                </a:ext>
              </a:extLst>
            </p:cNvPr>
            <p:cNvSpPr txBox="1"/>
            <p:nvPr/>
          </p:nvSpPr>
          <p:spPr>
            <a:xfrm>
              <a:off x="5249307"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Data preparation</a:t>
              </a:r>
              <a:endParaRPr lang="ko-KR" altLang="en-US" sz="1300" dirty="0">
                <a:latin typeface="SamsungOne 400" panose="020B0503030303020204" pitchFamily="34" charset="0"/>
                <a:cs typeface="Times New Roman" panose="02020603050405020304" pitchFamily="18" charset="0"/>
              </a:endParaRPr>
            </a:p>
          </p:txBody>
        </p:sp>
        <p:sp>
          <p:nvSpPr>
            <p:cNvPr id="48" name="TextBox 47">
              <a:extLst>
                <a:ext uri="{FF2B5EF4-FFF2-40B4-BE49-F238E27FC236}">
                  <a16:creationId xmlns:a16="http://schemas.microsoft.com/office/drawing/2014/main" id="{7CE243A7-0A62-4104-A0B7-414AAB999E61}"/>
                </a:ext>
              </a:extLst>
            </p:cNvPr>
            <p:cNvSpPr txBox="1"/>
            <p:nvPr/>
          </p:nvSpPr>
          <p:spPr>
            <a:xfrm>
              <a:off x="6415984"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Modelling</a:t>
              </a:r>
              <a:endParaRPr lang="ko-KR" altLang="en-US" sz="1300" dirty="0">
                <a:latin typeface="SamsungOne 400" panose="020B0503030303020204" pitchFamily="34" charset="0"/>
                <a:cs typeface="Times New Roman" panose="02020603050405020304" pitchFamily="18" charset="0"/>
              </a:endParaRPr>
            </a:p>
          </p:txBody>
        </p:sp>
        <p:sp>
          <p:nvSpPr>
            <p:cNvPr id="49" name="원호 48">
              <a:extLst>
                <a:ext uri="{FF2B5EF4-FFF2-40B4-BE49-F238E27FC236}">
                  <a16:creationId xmlns:a16="http://schemas.microsoft.com/office/drawing/2014/main" id="{31FC9BC1-480C-4649-9531-59F00AD6E12C}"/>
                </a:ext>
              </a:extLst>
            </p:cNvPr>
            <p:cNvSpPr/>
            <p:nvPr/>
          </p:nvSpPr>
          <p:spPr>
            <a:xfrm flipH="1">
              <a:off x="2891267" y="3287145"/>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0" name="원호 49">
              <a:extLst>
                <a:ext uri="{FF2B5EF4-FFF2-40B4-BE49-F238E27FC236}">
                  <a16:creationId xmlns:a16="http://schemas.microsoft.com/office/drawing/2014/main" id="{589F6B1C-E0FD-4688-A0D2-A0246E054BAA}"/>
                </a:ext>
              </a:extLst>
            </p:cNvPr>
            <p:cNvSpPr/>
            <p:nvPr/>
          </p:nvSpPr>
          <p:spPr>
            <a:xfrm rot="5400000" flipH="1">
              <a:off x="5844018" y="3283806"/>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1" name="원호 50">
              <a:extLst>
                <a:ext uri="{FF2B5EF4-FFF2-40B4-BE49-F238E27FC236}">
                  <a16:creationId xmlns:a16="http://schemas.microsoft.com/office/drawing/2014/main" id="{52A7D412-7937-4287-8C82-51120B431A7F}"/>
                </a:ext>
              </a:extLst>
            </p:cNvPr>
            <p:cNvSpPr/>
            <p:nvPr/>
          </p:nvSpPr>
          <p:spPr>
            <a:xfrm rot="10800000" flipH="1">
              <a:off x="5839453" y="376947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2" name="원호 51">
              <a:extLst>
                <a:ext uri="{FF2B5EF4-FFF2-40B4-BE49-F238E27FC236}">
                  <a16:creationId xmlns:a16="http://schemas.microsoft.com/office/drawing/2014/main" id="{7854ECD7-FB10-4C7A-B151-6B01FE5AF704}"/>
                </a:ext>
              </a:extLst>
            </p:cNvPr>
            <p:cNvSpPr/>
            <p:nvPr/>
          </p:nvSpPr>
          <p:spPr>
            <a:xfrm rot="10800000" flipH="1">
              <a:off x="2911423" y="294579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3" name="원호 52">
              <a:extLst>
                <a:ext uri="{FF2B5EF4-FFF2-40B4-BE49-F238E27FC236}">
                  <a16:creationId xmlns:a16="http://schemas.microsoft.com/office/drawing/2014/main" id="{025043E4-8484-4097-92C9-F1D086B8CB4E}"/>
                </a:ext>
              </a:extLst>
            </p:cNvPr>
            <p:cNvSpPr/>
            <p:nvPr/>
          </p:nvSpPr>
          <p:spPr>
            <a:xfrm rot="16200000" flipH="1">
              <a:off x="5814011" y="2951377"/>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4" name="자유형: 도형 53">
              <a:extLst>
                <a:ext uri="{FF2B5EF4-FFF2-40B4-BE49-F238E27FC236}">
                  <a16:creationId xmlns:a16="http://schemas.microsoft.com/office/drawing/2014/main" id="{4A4FFE05-D664-4B63-9859-2E9F5D793623}"/>
                </a:ext>
              </a:extLst>
            </p:cNvPr>
            <p:cNvSpPr/>
            <p:nvPr/>
          </p:nvSpPr>
          <p:spPr>
            <a:xfrm>
              <a:off x="3495683" y="4267584"/>
              <a:ext cx="1749562" cy="395856"/>
            </a:xfrm>
            <a:custGeom>
              <a:avLst/>
              <a:gdLst>
                <a:gd name="connsiteX0" fmla="*/ 2823029 w 2823029"/>
                <a:gd name="connsiteY0" fmla="*/ 486228 h 486228"/>
                <a:gd name="connsiteX1" fmla="*/ 1607457 w 2823029"/>
                <a:gd name="connsiteY1" fmla="*/ 235857 h 486228"/>
                <a:gd name="connsiteX2" fmla="*/ 0 w 2823029"/>
                <a:gd name="connsiteY2" fmla="*/ 0 h 486228"/>
              </a:gdLst>
              <a:ahLst/>
              <a:cxnLst>
                <a:cxn ang="0">
                  <a:pos x="connsiteX0" y="connsiteY0"/>
                </a:cxn>
                <a:cxn ang="0">
                  <a:pos x="connsiteX1" y="connsiteY1"/>
                </a:cxn>
                <a:cxn ang="0">
                  <a:pos x="connsiteX2" y="connsiteY2"/>
                </a:cxn>
              </a:cxnLst>
              <a:rect l="l" t="t" r="r" b="b"/>
              <a:pathLst>
                <a:path w="2823029" h="486228">
                  <a:moveTo>
                    <a:pt x="2823029" y="486228"/>
                  </a:moveTo>
                  <a:cubicBezTo>
                    <a:pt x="2450495" y="401561"/>
                    <a:pt x="2077962" y="316895"/>
                    <a:pt x="1607457" y="235857"/>
                  </a:cubicBezTo>
                  <a:cubicBezTo>
                    <a:pt x="1136952" y="154819"/>
                    <a:pt x="568476" y="77409"/>
                    <a:pt x="0" y="0"/>
                  </a:cubicBezTo>
                </a:path>
              </a:pathLst>
            </a:custGeom>
            <a:noFill/>
            <a:ln w="6350">
              <a:solidFill>
                <a:schemeClr val="bg1">
                  <a:lumMod val="6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00"/>
            </a:p>
          </p:txBody>
        </p:sp>
        <p:sp>
          <p:nvSpPr>
            <p:cNvPr id="55" name="순서도: 자기 디스크 54">
              <a:extLst>
                <a:ext uri="{FF2B5EF4-FFF2-40B4-BE49-F238E27FC236}">
                  <a16:creationId xmlns:a16="http://schemas.microsoft.com/office/drawing/2014/main" id="{66D383C0-9720-49A7-9F30-CE597569C740}"/>
                </a:ext>
              </a:extLst>
            </p:cNvPr>
            <p:cNvSpPr/>
            <p:nvPr/>
          </p:nvSpPr>
          <p:spPr>
            <a:xfrm>
              <a:off x="4585904" y="3807476"/>
              <a:ext cx="731016" cy="584813"/>
            </a:xfrm>
            <a:prstGeom prst="flowChartMagneticDisk">
              <a:avLst/>
            </a:prstGeom>
            <a:solidFill>
              <a:srgbClr val="193EB0">
                <a:alpha val="30000"/>
              </a:srgbClr>
            </a:solidFill>
            <a:ln w="25400">
              <a:solidFill>
                <a:srgbClr val="193EB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1270"/>
              </a:sp3d>
            </a:bodyPr>
            <a:lstStyle/>
            <a:p>
              <a:pPr algn="ctr"/>
              <a:r>
                <a:rPr lang="en-US" altLang="ko-KR" sz="1400"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DATA</a:t>
              </a:r>
              <a:endParaRPr lang="ko-KR" altLang="en-US" sz="1400" dirty="0">
                <a:solidFill>
                  <a:srgbClr val="193EB0"/>
                </a:solidFill>
                <a:latin typeface="SamsungOne 700" panose="020B0803030303020204" pitchFamily="34" charset="0"/>
                <a:cs typeface="Times New Roman" panose="02020603050405020304" pitchFamily="18" charset="0"/>
              </a:endParaRPr>
            </a:p>
          </p:txBody>
        </p:sp>
        <p:sp>
          <p:nvSpPr>
            <p:cNvPr id="56" name="TextBox 55">
              <a:extLst>
                <a:ext uri="{FF2B5EF4-FFF2-40B4-BE49-F238E27FC236}">
                  <a16:creationId xmlns:a16="http://schemas.microsoft.com/office/drawing/2014/main" id="{EC211071-7448-4769-97F4-E4F4575BEB02}"/>
                </a:ext>
              </a:extLst>
            </p:cNvPr>
            <p:cNvSpPr txBox="1"/>
            <p:nvPr/>
          </p:nvSpPr>
          <p:spPr>
            <a:xfrm>
              <a:off x="1499538" y="3981942"/>
              <a:ext cx="700512" cy="215444"/>
            </a:xfrm>
            <a:prstGeom prst="rect">
              <a:avLst/>
            </a:prstGeom>
            <a:noFill/>
          </p:spPr>
          <p:txBody>
            <a:bodyPr wrap="none" lIns="0" tIns="0" rIns="0" bIns="0" rtlCol="0">
              <a:spAutoFit/>
            </a:bodyPr>
            <a:lstStyle/>
            <a:p>
              <a:pPr algn="ctr"/>
              <a:r>
                <a:rPr lang="en-US" sz="14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Iteration</a:t>
              </a:r>
            </a:p>
          </p:txBody>
        </p:sp>
        <p:cxnSp>
          <p:nvCxnSpPr>
            <p:cNvPr id="57" name="직선 화살표 연결선 56">
              <a:extLst>
                <a:ext uri="{FF2B5EF4-FFF2-40B4-BE49-F238E27FC236}">
                  <a16:creationId xmlns:a16="http://schemas.microsoft.com/office/drawing/2014/main" id="{20B6D668-BE21-474E-8846-719A4ABCEF73}"/>
                </a:ext>
              </a:extLst>
            </p:cNvPr>
            <p:cNvCxnSpPr/>
            <p:nvPr/>
          </p:nvCxnSpPr>
          <p:spPr>
            <a:xfrm>
              <a:off x="4656465" y="32530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8" name="직선 화살표 연결선 57">
              <a:extLst>
                <a:ext uri="{FF2B5EF4-FFF2-40B4-BE49-F238E27FC236}">
                  <a16:creationId xmlns:a16="http://schemas.microsoft.com/office/drawing/2014/main" id="{E3601ACA-80C5-445C-B8A7-08E48140C954}"/>
                </a:ext>
              </a:extLst>
            </p:cNvPr>
            <p:cNvCxnSpPr>
              <a:cxnSpLocks/>
            </p:cNvCxnSpPr>
            <p:nvPr/>
          </p:nvCxnSpPr>
          <p:spPr>
            <a:xfrm flipH="1">
              <a:off x="4653517" y="49025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EBE40B71-5901-4C85-AD1D-0C8285E16652}"/>
                </a:ext>
              </a:extLst>
            </p:cNvPr>
            <p:cNvSpPr txBox="1"/>
            <p:nvPr/>
          </p:nvSpPr>
          <p:spPr>
            <a:xfrm>
              <a:off x="3483892"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Deployment</a:t>
              </a:r>
              <a:endParaRPr lang="ko-KR" altLang="en-US" sz="1300" dirty="0">
                <a:latin typeface="SamsungOne 400" panose="020B0503030303020204" pitchFamily="34" charset="0"/>
                <a:cs typeface="Times New Roman" panose="02020603050405020304" pitchFamily="18" charset="0"/>
              </a:endParaRPr>
            </a:p>
          </p:txBody>
        </p:sp>
        <p:sp>
          <p:nvSpPr>
            <p:cNvPr id="60" name="TextBox 59">
              <a:extLst>
                <a:ext uri="{FF2B5EF4-FFF2-40B4-BE49-F238E27FC236}">
                  <a16:creationId xmlns:a16="http://schemas.microsoft.com/office/drawing/2014/main" id="{02EAAA6D-1F28-440B-BDF7-22DEFC7D54AE}"/>
                </a:ext>
              </a:extLst>
            </p:cNvPr>
            <p:cNvSpPr txBox="1"/>
            <p:nvPr/>
          </p:nvSpPr>
          <p:spPr>
            <a:xfrm>
              <a:off x="5246359"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Evaluation</a:t>
              </a:r>
              <a:endParaRPr lang="ko-KR" altLang="en-US" sz="1300" dirty="0">
                <a:latin typeface="SamsungOne 400" panose="020B0503030303020204" pitchFamily="34" charset="0"/>
                <a:cs typeface="Times New Roman" panose="02020603050405020304" pitchFamily="18" charset="0"/>
              </a:endParaRPr>
            </a:p>
          </p:txBody>
        </p:sp>
      </p:grpSp>
    </p:spTree>
    <p:extLst>
      <p:ext uri="{BB962C8B-B14F-4D97-AF65-F5344CB8AC3E}">
        <p14:creationId xmlns:p14="http://schemas.microsoft.com/office/powerpoint/2010/main" val="941943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직사각형 35">
            <a:extLst>
              <a:ext uri="{FF2B5EF4-FFF2-40B4-BE49-F238E27FC236}">
                <a16:creationId xmlns:a16="http://schemas.microsoft.com/office/drawing/2014/main" id="{EC619548-0DEF-4927-993B-105357076837}"/>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40" name="직사각형 39">
            <a:extLst>
              <a:ext uri="{FF2B5EF4-FFF2-40B4-BE49-F238E27FC236}">
                <a16:creationId xmlns:a16="http://schemas.microsoft.com/office/drawing/2014/main" id="{1C810C67-48B6-47BB-BCAD-FAD5CF856197}"/>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41" name="그룹 40">
            <a:extLst>
              <a:ext uri="{FF2B5EF4-FFF2-40B4-BE49-F238E27FC236}">
                <a16:creationId xmlns:a16="http://schemas.microsoft.com/office/drawing/2014/main" id="{80995FAF-076F-49E7-AFAA-49527D915A7A}"/>
              </a:ext>
            </a:extLst>
          </p:cNvPr>
          <p:cNvGrpSpPr/>
          <p:nvPr/>
        </p:nvGrpSpPr>
        <p:grpSpPr>
          <a:xfrm>
            <a:off x="558800" y="2232686"/>
            <a:ext cx="8785225" cy="215444"/>
            <a:chOff x="1027113" y="2045625"/>
            <a:chExt cx="8785225" cy="215444"/>
          </a:xfrm>
        </p:grpSpPr>
        <p:sp>
          <p:nvSpPr>
            <p:cNvPr id="42" name="직사각형 41">
              <a:extLst>
                <a:ext uri="{FF2B5EF4-FFF2-40B4-BE49-F238E27FC236}">
                  <a16:creationId xmlns:a16="http://schemas.microsoft.com/office/drawing/2014/main" id="{9C994A68-B971-441B-8457-BECD6E9F989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직사각형 42">
              <a:extLst>
                <a:ext uri="{FF2B5EF4-FFF2-40B4-BE49-F238E27FC236}">
                  <a16:creationId xmlns:a16="http://schemas.microsoft.com/office/drawing/2014/main" id="{47EBC637-6991-4D88-9BED-BBE14FF2F2EC}"/>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CRISP-DM (Cross Industry Standard Process for Data Mining):</a:t>
              </a:r>
            </a:p>
          </p:txBody>
        </p:sp>
      </p:grpSp>
      <p:sp>
        <p:nvSpPr>
          <p:cNvPr id="44" name="직사각형 43">
            <a:extLst>
              <a:ext uri="{FF2B5EF4-FFF2-40B4-BE49-F238E27FC236}">
                <a16:creationId xmlns:a16="http://schemas.microsoft.com/office/drawing/2014/main" id="{29CF0809-4517-4C94-84CF-7DF135ED6F37}"/>
              </a:ext>
            </a:extLst>
          </p:cNvPr>
          <p:cNvSpPr/>
          <p:nvPr/>
        </p:nvSpPr>
        <p:spPr>
          <a:xfrm>
            <a:off x="711200" y="5712439"/>
            <a:ext cx="8632825"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i="1" dirty="0">
                <a:solidFill>
                  <a:srgbClr val="FF0000"/>
                </a:solidFill>
                <a:latin typeface="SamsungOne 400" panose="020B0503030303020204" pitchFamily="34" charset="0"/>
                <a:ea typeface="SamsungOne 400" panose="020B0503030303020204" pitchFamily="34" charset="0"/>
              </a:rPr>
              <a:t>Data preparation</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cleaning, formatting, etc. of the data using the insight gained from the previous steps. </a:t>
            </a:r>
          </a:p>
        </p:txBody>
      </p:sp>
      <p:grpSp>
        <p:nvGrpSpPr>
          <p:cNvPr id="45" name="그룹 44">
            <a:extLst>
              <a:ext uri="{FF2B5EF4-FFF2-40B4-BE49-F238E27FC236}">
                <a16:creationId xmlns:a16="http://schemas.microsoft.com/office/drawing/2014/main" id="{FD4DB785-8F8F-41A0-B855-8C876EDC1F98}"/>
              </a:ext>
            </a:extLst>
          </p:cNvPr>
          <p:cNvGrpSpPr/>
          <p:nvPr/>
        </p:nvGrpSpPr>
        <p:grpSpPr>
          <a:xfrm>
            <a:off x="1499538" y="2633939"/>
            <a:ext cx="6514388" cy="2931886"/>
            <a:chOff x="1499538" y="2633939"/>
            <a:chExt cx="6514388" cy="2931886"/>
          </a:xfrm>
        </p:grpSpPr>
        <p:sp>
          <p:nvSpPr>
            <p:cNvPr id="46" name="원호 45">
              <a:extLst>
                <a:ext uri="{FF2B5EF4-FFF2-40B4-BE49-F238E27FC236}">
                  <a16:creationId xmlns:a16="http://schemas.microsoft.com/office/drawing/2014/main" id="{E0FC02D7-3722-4A47-819B-583288C4DC85}"/>
                </a:ext>
              </a:extLst>
            </p:cNvPr>
            <p:cNvSpPr/>
            <p:nvPr/>
          </p:nvSpPr>
          <p:spPr>
            <a:xfrm>
              <a:off x="1888898" y="2633939"/>
              <a:ext cx="6125028" cy="2931886"/>
            </a:xfrm>
            <a:prstGeom prst="arc">
              <a:avLst>
                <a:gd name="adj1" fmla="val 11091654"/>
                <a:gd name="adj2" fmla="val 10556420"/>
              </a:avLst>
            </a:prstGeom>
            <a:ln w="28575">
              <a:solidFill>
                <a:srgbClr val="193EB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7" name="TextBox 46">
              <a:extLst>
                <a:ext uri="{FF2B5EF4-FFF2-40B4-BE49-F238E27FC236}">
                  <a16:creationId xmlns:a16="http://schemas.microsoft.com/office/drawing/2014/main" id="{3E228654-B028-4003-9DAD-4FB19C9538F4}"/>
                </a:ext>
              </a:extLst>
            </p:cNvPr>
            <p:cNvSpPr txBox="1"/>
            <p:nvPr/>
          </p:nvSpPr>
          <p:spPr>
            <a:xfrm>
              <a:off x="2317215"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Business understanding</a:t>
              </a:r>
              <a:endParaRPr lang="ko-KR" altLang="en-US" dirty="0"/>
            </a:p>
          </p:txBody>
        </p:sp>
        <p:sp>
          <p:nvSpPr>
            <p:cNvPr id="48" name="TextBox 47">
              <a:extLst>
                <a:ext uri="{FF2B5EF4-FFF2-40B4-BE49-F238E27FC236}">
                  <a16:creationId xmlns:a16="http://schemas.microsoft.com/office/drawing/2014/main" id="{30821DF4-9CC0-40F2-8AF9-B14BDEFDBF9C}"/>
                </a:ext>
              </a:extLst>
            </p:cNvPr>
            <p:cNvSpPr txBox="1"/>
            <p:nvPr/>
          </p:nvSpPr>
          <p:spPr>
            <a:xfrm>
              <a:off x="3486840"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Data understanding</a:t>
              </a:r>
              <a:endParaRPr lang="ko-KR" altLang="en-US" dirty="0"/>
            </a:p>
          </p:txBody>
        </p:sp>
        <p:sp>
          <p:nvSpPr>
            <p:cNvPr id="49" name="TextBox 48">
              <a:extLst>
                <a:ext uri="{FF2B5EF4-FFF2-40B4-BE49-F238E27FC236}">
                  <a16:creationId xmlns:a16="http://schemas.microsoft.com/office/drawing/2014/main" id="{D2B17461-73CC-4EED-AC2C-5A5F8F963E04}"/>
                </a:ext>
              </a:extLst>
            </p:cNvPr>
            <p:cNvSpPr txBox="1"/>
            <p:nvPr/>
          </p:nvSpPr>
          <p:spPr>
            <a:xfrm>
              <a:off x="5249307" y="3019081"/>
              <a:ext cx="1169625" cy="467850"/>
            </a:xfrm>
            <a:prstGeom prst="rect">
              <a:avLst/>
            </a:prstGeom>
            <a:solidFill>
              <a:srgbClr val="FF0000">
                <a:alpha val="10980"/>
              </a:srgbClr>
            </a:solidFill>
            <a:ln w="19050">
              <a:solidFill>
                <a:srgbClr val="FF0000"/>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solidFill>
                    <a:srgbClr val="FF000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i="1" dirty="0"/>
                <a:t>Data preparation</a:t>
              </a:r>
              <a:endParaRPr lang="ko-KR" altLang="en-US" i="1" dirty="0"/>
            </a:p>
          </p:txBody>
        </p:sp>
        <p:sp>
          <p:nvSpPr>
            <p:cNvPr id="50" name="TextBox 49">
              <a:extLst>
                <a:ext uri="{FF2B5EF4-FFF2-40B4-BE49-F238E27FC236}">
                  <a16:creationId xmlns:a16="http://schemas.microsoft.com/office/drawing/2014/main" id="{D90F75E8-DA30-46F9-A1D6-5395C665F1B3}"/>
                </a:ext>
              </a:extLst>
            </p:cNvPr>
            <p:cNvSpPr txBox="1"/>
            <p:nvPr/>
          </p:nvSpPr>
          <p:spPr>
            <a:xfrm>
              <a:off x="6415984"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Modelling</a:t>
              </a:r>
              <a:endParaRPr lang="ko-KR" altLang="en-US" sz="1300" dirty="0">
                <a:latin typeface="SamsungOne 400" panose="020B0503030303020204" pitchFamily="34" charset="0"/>
                <a:cs typeface="Times New Roman" panose="02020603050405020304" pitchFamily="18" charset="0"/>
              </a:endParaRPr>
            </a:p>
          </p:txBody>
        </p:sp>
        <p:sp>
          <p:nvSpPr>
            <p:cNvPr id="51" name="원호 50">
              <a:extLst>
                <a:ext uri="{FF2B5EF4-FFF2-40B4-BE49-F238E27FC236}">
                  <a16:creationId xmlns:a16="http://schemas.microsoft.com/office/drawing/2014/main" id="{6FCD8464-C902-47E8-8FDE-F23677A36060}"/>
                </a:ext>
              </a:extLst>
            </p:cNvPr>
            <p:cNvSpPr/>
            <p:nvPr/>
          </p:nvSpPr>
          <p:spPr>
            <a:xfrm flipH="1">
              <a:off x="2891267" y="3287145"/>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2" name="원호 51">
              <a:extLst>
                <a:ext uri="{FF2B5EF4-FFF2-40B4-BE49-F238E27FC236}">
                  <a16:creationId xmlns:a16="http://schemas.microsoft.com/office/drawing/2014/main" id="{FC7FD5CE-F776-4608-A393-2B48B85C26B6}"/>
                </a:ext>
              </a:extLst>
            </p:cNvPr>
            <p:cNvSpPr/>
            <p:nvPr/>
          </p:nvSpPr>
          <p:spPr>
            <a:xfrm rot="5400000" flipH="1">
              <a:off x="5844018" y="3283806"/>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3" name="원호 52">
              <a:extLst>
                <a:ext uri="{FF2B5EF4-FFF2-40B4-BE49-F238E27FC236}">
                  <a16:creationId xmlns:a16="http://schemas.microsoft.com/office/drawing/2014/main" id="{79686A32-E5E6-4EB4-87AC-64A9AF16F39A}"/>
                </a:ext>
              </a:extLst>
            </p:cNvPr>
            <p:cNvSpPr/>
            <p:nvPr/>
          </p:nvSpPr>
          <p:spPr>
            <a:xfrm rot="10800000" flipH="1">
              <a:off x="5839453" y="376947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4" name="원호 53">
              <a:extLst>
                <a:ext uri="{FF2B5EF4-FFF2-40B4-BE49-F238E27FC236}">
                  <a16:creationId xmlns:a16="http://schemas.microsoft.com/office/drawing/2014/main" id="{C9643B80-76E8-47FB-BAD0-B715708CDC56}"/>
                </a:ext>
              </a:extLst>
            </p:cNvPr>
            <p:cNvSpPr/>
            <p:nvPr/>
          </p:nvSpPr>
          <p:spPr>
            <a:xfrm rot="10800000" flipH="1">
              <a:off x="2911423" y="294579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5" name="원호 54">
              <a:extLst>
                <a:ext uri="{FF2B5EF4-FFF2-40B4-BE49-F238E27FC236}">
                  <a16:creationId xmlns:a16="http://schemas.microsoft.com/office/drawing/2014/main" id="{2700F2BA-5DD6-48FC-873B-5D9D95212A90}"/>
                </a:ext>
              </a:extLst>
            </p:cNvPr>
            <p:cNvSpPr/>
            <p:nvPr/>
          </p:nvSpPr>
          <p:spPr>
            <a:xfrm rot="16200000" flipH="1">
              <a:off x="5814011" y="2951377"/>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6" name="자유형: 도형 55">
              <a:extLst>
                <a:ext uri="{FF2B5EF4-FFF2-40B4-BE49-F238E27FC236}">
                  <a16:creationId xmlns:a16="http://schemas.microsoft.com/office/drawing/2014/main" id="{138F7957-F106-4686-80C1-C8B864A54BD1}"/>
                </a:ext>
              </a:extLst>
            </p:cNvPr>
            <p:cNvSpPr/>
            <p:nvPr/>
          </p:nvSpPr>
          <p:spPr>
            <a:xfrm>
              <a:off x="3495683" y="4267584"/>
              <a:ext cx="1749562" cy="395856"/>
            </a:xfrm>
            <a:custGeom>
              <a:avLst/>
              <a:gdLst>
                <a:gd name="connsiteX0" fmla="*/ 2823029 w 2823029"/>
                <a:gd name="connsiteY0" fmla="*/ 486228 h 486228"/>
                <a:gd name="connsiteX1" fmla="*/ 1607457 w 2823029"/>
                <a:gd name="connsiteY1" fmla="*/ 235857 h 486228"/>
                <a:gd name="connsiteX2" fmla="*/ 0 w 2823029"/>
                <a:gd name="connsiteY2" fmla="*/ 0 h 486228"/>
              </a:gdLst>
              <a:ahLst/>
              <a:cxnLst>
                <a:cxn ang="0">
                  <a:pos x="connsiteX0" y="connsiteY0"/>
                </a:cxn>
                <a:cxn ang="0">
                  <a:pos x="connsiteX1" y="connsiteY1"/>
                </a:cxn>
                <a:cxn ang="0">
                  <a:pos x="connsiteX2" y="connsiteY2"/>
                </a:cxn>
              </a:cxnLst>
              <a:rect l="l" t="t" r="r" b="b"/>
              <a:pathLst>
                <a:path w="2823029" h="486228">
                  <a:moveTo>
                    <a:pt x="2823029" y="486228"/>
                  </a:moveTo>
                  <a:cubicBezTo>
                    <a:pt x="2450495" y="401561"/>
                    <a:pt x="2077962" y="316895"/>
                    <a:pt x="1607457" y="235857"/>
                  </a:cubicBezTo>
                  <a:cubicBezTo>
                    <a:pt x="1136952" y="154819"/>
                    <a:pt x="568476" y="77409"/>
                    <a:pt x="0" y="0"/>
                  </a:cubicBezTo>
                </a:path>
              </a:pathLst>
            </a:custGeom>
            <a:noFill/>
            <a:ln w="6350">
              <a:solidFill>
                <a:schemeClr val="bg1">
                  <a:lumMod val="6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00"/>
            </a:p>
          </p:txBody>
        </p:sp>
        <p:sp>
          <p:nvSpPr>
            <p:cNvPr id="57" name="순서도: 자기 디스크 56">
              <a:extLst>
                <a:ext uri="{FF2B5EF4-FFF2-40B4-BE49-F238E27FC236}">
                  <a16:creationId xmlns:a16="http://schemas.microsoft.com/office/drawing/2014/main" id="{CC02ABCB-A040-40F0-B0EF-FAD0F0F42B44}"/>
                </a:ext>
              </a:extLst>
            </p:cNvPr>
            <p:cNvSpPr/>
            <p:nvPr/>
          </p:nvSpPr>
          <p:spPr>
            <a:xfrm>
              <a:off x="4585904" y="3807476"/>
              <a:ext cx="731016" cy="584813"/>
            </a:xfrm>
            <a:prstGeom prst="flowChartMagneticDisk">
              <a:avLst/>
            </a:prstGeom>
            <a:solidFill>
              <a:srgbClr val="193EB0">
                <a:alpha val="30000"/>
              </a:srgbClr>
            </a:solidFill>
            <a:ln w="25400">
              <a:solidFill>
                <a:srgbClr val="193EB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1270"/>
              </a:sp3d>
            </a:bodyPr>
            <a:lstStyle/>
            <a:p>
              <a:pPr algn="ctr"/>
              <a:r>
                <a:rPr lang="en-US" altLang="ko-KR" sz="1400"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DATA</a:t>
              </a:r>
              <a:endParaRPr lang="ko-KR" altLang="en-US" sz="1400" dirty="0">
                <a:solidFill>
                  <a:srgbClr val="193EB0"/>
                </a:solidFill>
                <a:latin typeface="SamsungOne 700" panose="020B0803030303020204" pitchFamily="34" charset="0"/>
                <a:cs typeface="Times New Roman" panose="02020603050405020304" pitchFamily="18" charset="0"/>
              </a:endParaRPr>
            </a:p>
          </p:txBody>
        </p:sp>
        <p:sp>
          <p:nvSpPr>
            <p:cNvPr id="58" name="TextBox 57">
              <a:extLst>
                <a:ext uri="{FF2B5EF4-FFF2-40B4-BE49-F238E27FC236}">
                  <a16:creationId xmlns:a16="http://schemas.microsoft.com/office/drawing/2014/main" id="{7AEE8B7F-36EF-4AE0-9CB3-67145312448A}"/>
                </a:ext>
              </a:extLst>
            </p:cNvPr>
            <p:cNvSpPr txBox="1"/>
            <p:nvPr/>
          </p:nvSpPr>
          <p:spPr>
            <a:xfrm>
              <a:off x="1499538" y="3981942"/>
              <a:ext cx="700512" cy="215444"/>
            </a:xfrm>
            <a:prstGeom prst="rect">
              <a:avLst/>
            </a:prstGeom>
            <a:noFill/>
          </p:spPr>
          <p:txBody>
            <a:bodyPr wrap="none" lIns="0" tIns="0" rIns="0" bIns="0" rtlCol="0">
              <a:spAutoFit/>
            </a:bodyPr>
            <a:lstStyle/>
            <a:p>
              <a:pPr algn="ctr"/>
              <a:r>
                <a:rPr lang="en-US" sz="14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Iteration</a:t>
              </a:r>
            </a:p>
          </p:txBody>
        </p:sp>
        <p:cxnSp>
          <p:nvCxnSpPr>
            <p:cNvPr id="59" name="직선 화살표 연결선 58">
              <a:extLst>
                <a:ext uri="{FF2B5EF4-FFF2-40B4-BE49-F238E27FC236}">
                  <a16:creationId xmlns:a16="http://schemas.microsoft.com/office/drawing/2014/main" id="{D3BA23AD-A9BE-4866-8229-FBE09A73D20F}"/>
                </a:ext>
              </a:extLst>
            </p:cNvPr>
            <p:cNvCxnSpPr/>
            <p:nvPr/>
          </p:nvCxnSpPr>
          <p:spPr>
            <a:xfrm>
              <a:off x="4656465" y="32530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0" name="직선 화살표 연결선 59">
              <a:extLst>
                <a:ext uri="{FF2B5EF4-FFF2-40B4-BE49-F238E27FC236}">
                  <a16:creationId xmlns:a16="http://schemas.microsoft.com/office/drawing/2014/main" id="{1CF6264F-1809-4002-99F3-E902676AE83B}"/>
                </a:ext>
              </a:extLst>
            </p:cNvPr>
            <p:cNvCxnSpPr>
              <a:cxnSpLocks/>
            </p:cNvCxnSpPr>
            <p:nvPr/>
          </p:nvCxnSpPr>
          <p:spPr>
            <a:xfrm flipH="1">
              <a:off x="4653517" y="49025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E9F8E5C8-7EE8-4996-9B3E-8468B043DE42}"/>
                </a:ext>
              </a:extLst>
            </p:cNvPr>
            <p:cNvSpPr txBox="1"/>
            <p:nvPr/>
          </p:nvSpPr>
          <p:spPr>
            <a:xfrm>
              <a:off x="3483892"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Deployment</a:t>
              </a:r>
              <a:endParaRPr lang="ko-KR" altLang="en-US" sz="1300" dirty="0">
                <a:latin typeface="SamsungOne 400" panose="020B0503030303020204" pitchFamily="34" charset="0"/>
                <a:cs typeface="Times New Roman" panose="02020603050405020304" pitchFamily="18" charset="0"/>
              </a:endParaRPr>
            </a:p>
          </p:txBody>
        </p:sp>
        <p:sp>
          <p:nvSpPr>
            <p:cNvPr id="62" name="TextBox 61">
              <a:extLst>
                <a:ext uri="{FF2B5EF4-FFF2-40B4-BE49-F238E27FC236}">
                  <a16:creationId xmlns:a16="http://schemas.microsoft.com/office/drawing/2014/main" id="{7B4E6D2B-7BDF-4AA7-A5B5-546F6469400B}"/>
                </a:ext>
              </a:extLst>
            </p:cNvPr>
            <p:cNvSpPr txBox="1"/>
            <p:nvPr/>
          </p:nvSpPr>
          <p:spPr>
            <a:xfrm>
              <a:off x="5246359"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Evaluation</a:t>
              </a:r>
              <a:endParaRPr lang="ko-KR" altLang="en-US" sz="1300" dirty="0">
                <a:latin typeface="SamsungOne 400" panose="020B0503030303020204" pitchFamily="34" charset="0"/>
                <a:cs typeface="Times New Roman" panose="02020603050405020304" pitchFamily="18" charset="0"/>
              </a:endParaRPr>
            </a:p>
          </p:txBody>
        </p:sp>
      </p:grpSp>
    </p:spTree>
    <p:extLst>
      <p:ext uri="{BB962C8B-B14F-4D97-AF65-F5344CB8AC3E}">
        <p14:creationId xmlns:p14="http://schemas.microsoft.com/office/powerpoint/2010/main" val="2222631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직사각형 35">
            <a:extLst>
              <a:ext uri="{FF2B5EF4-FFF2-40B4-BE49-F238E27FC236}">
                <a16:creationId xmlns:a16="http://schemas.microsoft.com/office/drawing/2014/main" id="{AE8F1820-699F-4DBE-B364-902BAE474F6D}"/>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40" name="직사각형 39">
            <a:extLst>
              <a:ext uri="{FF2B5EF4-FFF2-40B4-BE49-F238E27FC236}">
                <a16:creationId xmlns:a16="http://schemas.microsoft.com/office/drawing/2014/main" id="{6527EA4D-4544-4802-AE4A-566C4AF9C0A4}"/>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41" name="그룹 40">
            <a:extLst>
              <a:ext uri="{FF2B5EF4-FFF2-40B4-BE49-F238E27FC236}">
                <a16:creationId xmlns:a16="http://schemas.microsoft.com/office/drawing/2014/main" id="{9D77AC9E-944C-431F-A81F-7708DB6B8CCA}"/>
              </a:ext>
            </a:extLst>
          </p:cNvPr>
          <p:cNvGrpSpPr/>
          <p:nvPr/>
        </p:nvGrpSpPr>
        <p:grpSpPr>
          <a:xfrm>
            <a:off x="558800" y="2232686"/>
            <a:ext cx="8785225" cy="215444"/>
            <a:chOff x="1027113" y="2045625"/>
            <a:chExt cx="8785225" cy="215444"/>
          </a:xfrm>
        </p:grpSpPr>
        <p:sp>
          <p:nvSpPr>
            <p:cNvPr id="42" name="직사각형 41">
              <a:extLst>
                <a:ext uri="{FF2B5EF4-FFF2-40B4-BE49-F238E27FC236}">
                  <a16:creationId xmlns:a16="http://schemas.microsoft.com/office/drawing/2014/main" id="{C7DE6541-894E-4237-BC30-DB6C514C749F}"/>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직사각형 42">
              <a:extLst>
                <a:ext uri="{FF2B5EF4-FFF2-40B4-BE49-F238E27FC236}">
                  <a16:creationId xmlns:a16="http://schemas.microsoft.com/office/drawing/2014/main" id="{6C25A7E4-4646-45A9-8E9C-30DD4271AA32}"/>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CRISP-DM (Cross Industry Standard Process for Data Mining):</a:t>
              </a:r>
            </a:p>
          </p:txBody>
        </p:sp>
      </p:grpSp>
      <p:sp>
        <p:nvSpPr>
          <p:cNvPr id="44" name="직사각형 43">
            <a:extLst>
              <a:ext uri="{FF2B5EF4-FFF2-40B4-BE49-F238E27FC236}">
                <a16:creationId xmlns:a16="http://schemas.microsoft.com/office/drawing/2014/main" id="{7BF03B4D-4EB0-4127-8F00-E1724B611431}"/>
              </a:ext>
            </a:extLst>
          </p:cNvPr>
          <p:cNvSpPr/>
          <p:nvPr/>
        </p:nvSpPr>
        <p:spPr>
          <a:xfrm>
            <a:off x="711200" y="5712439"/>
            <a:ext cx="8632825"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i="1" dirty="0">
                <a:solidFill>
                  <a:srgbClr val="FF0000"/>
                </a:solidFill>
                <a:latin typeface="SamsungOne 400" panose="020B0503030303020204" pitchFamily="34" charset="0"/>
                <a:ea typeface="SamsungOne 400" panose="020B0503030303020204" pitchFamily="34" charset="0"/>
              </a:rPr>
              <a:t>Modelling</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involves selection, optimization and streamlining a predictive model. </a:t>
            </a:r>
          </a:p>
        </p:txBody>
      </p:sp>
      <p:grpSp>
        <p:nvGrpSpPr>
          <p:cNvPr id="45" name="그룹 44">
            <a:extLst>
              <a:ext uri="{FF2B5EF4-FFF2-40B4-BE49-F238E27FC236}">
                <a16:creationId xmlns:a16="http://schemas.microsoft.com/office/drawing/2014/main" id="{A010A790-26EA-4D71-B5F8-2D641A769303}"/>
              </a:ext>
            </a:extLst>
          </p:cNvPr>
          <p:cNvGrpSpPr/>
          <p:nvPr/>
        </p:nvGrpSpPr>
        <p:grpSpPr>
          <a:xfrm>
            <a:off x="1499538" y="2633939"/>
            <a:ext cx="6514388" cy="2931886"/>
            <a:chOff x="1499538" y="2633939"/>
            <a:chExt cx="6514388" cy="2931886"/>
          </a:xfrm>
        </p:grpSpPr>
        <p:sp>
          <p:nvSpPr>
            <p:cNvPr id="46" name="원호 45">
              <a:extLst>
                <a:ext uri="{FF2B5EF4-FFF2-40B4-BE49-F238E27FC236}">
                  <a16:creationId xmlns:a16="http://schemas.microsoft.com/office/drawing/2014/main" id="{698716F7-DF69-4DE8-BB09-FDACE000D4E6}"/>
                </a:ext>
              </a:extLst>
            </p:cNvPr>
            <p:cNvSpPr/>
            <p:nvPr/>
          </p:nvSpPr>
          <p:spPr>
            <a:xfrm>
              <a:off x="1888898" y="2633939"/>
              <a:ext cx="6125028" cy="2931886"/>
            </a:xfrm>
            <a:prstGeom prst="arc">
              <a:avLst>
                <a:gd name="adj1" fmla="val 11091654"/>
                <a:gd name="adj2" fmla="val 10556420"/>
              </a:avLst>
            </a:prstGeom>
            <a:ln w="28575">
              <a:solidFill>
                <a:srgbClr val="193EB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7" name="TextBox 46">
              <a:extLst>
                <a:ext uri="{FF2B5EF4-FFF2-40B4-BE49-F238E27FC236}">
                  <a16:creationId xmlns:a16="http://schemas.microsoft.com/office/drawing/2014/main" id="{D7F6911D-5B4B-4D3A-BBFF-211A9A77E8C1}"/>
                </a:ext>
              </a:extLst>
            </p:cNvPr>
            <p:cNvSpPr txBox="1"/>
            <p:nvPr/>
          </p:nvSpPr>
          <p:spPr>
            <a:xfrm>
              <a:off x="2317215"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Business understanding</a:t>
              </a:r>
              <a:endParaRPr lang="ko-KR" altLang="en-US" dirty="0"/>
            </a:p>
          </p:txBody>
        </p:sp>
        <p:sp>
          <p:nvSpPr>
            <p:cNvPr id="48" name="TextBox 47">
              <a:extLst>
                <a:ext uri="{FF2B5EF4-FFF2-40B4-BE49-F238E27FC236}">
                  <a16:creationId xmlns:a16="http://schemas.microsoft.com/office/drawing/2014/main" id="{690EA578-2DB5-468D-B07F-91DBA2256979}"/>
                </a:ext>
              </a:extLst>
            </p:cNvPr>
            <p:cNvSpPr txBox="1"/>
            <p:nvPr/>
          </p:nvSpPr>
          <p:spPr>
            <a:xfrm>
              <a:off x="3486840"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Data understanding</a:t>
              </a:r>
              <a:endParaRPr lang="ko-KR" altLang="en-US" dirty="0"/>
            </a:p>
          </p:txBody>
        </p:sp>
        <p:sp>
          <p:nvSpPr>
            <p:cNvPr id="49" name="TextBox 48">
              <a:extLst>
                <a:ext uri="{FF2B5EF4-FFF2-40B4-BE49-F238E27FC236}">
                  <a16:creationId xmlns:a16="http://schemas.microsoft.com/office/drawing/2014/main" id="{A5508E37-F803-48FC-9020-B3AB219A205D}"/>
                </a:ext>
              </a:extLst>
            </p:cNvPr>
            <p:cNvSpPr txBox="1"/>
            <p:nvPr/>
          </p:nvSpPr>
          <p:spPr>
            <a:xfrm>
              <a:off x="5249307"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Data preparation</a:t>
              </a:r>
              <a:endParaRPr lang="ko-KR" altLang="en-US" dirty="0"/>
            </a:p>
          </p:txBody>
        </p:sp>
        <p:sp>
          <p:nvSpPr>
            <p:cNvPr id="50" name="TextBox 49">
              <a:extLst>
                <a:ext uri="{FF2B5EF4-FFF2-40B4-BE49-F238E27FC236}">
                  <a16:creationId xmlns:a16="http://schemas.microsoft.com/office/drawing/2014/main" id="{CD78D3A7-008D-441C-A788-656A5DD1FE0D}"/>
                </a:ext>
              </a:extLst>
            </p:cNvPr>
            <p:cNvSpPr txBox="1"/>
            <p:nvPr/>
          </p:nvSpPr>
          <p:spPr>
            <a:xfrm>
              <a:off x="6415984" y="3843177"/>
              <a:ext cx="1169625" cy="467850"/>
            </a:xfrm>
            <a:prstGeom prst="rect">
              <a:avLst/>
            </a:prstGeom>
            <a:solidFill>
              <a:srgbClr val="FF0000">
                <a:alpha val="10980"/>
              </a:srgbClr>
            </a:solidFill>
            <a:ln w="19050">
              <a:solidFill>
                <a:srgbClr val="FF0000"/>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solidFill>
                    <a:srgbClr val="FF000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i="1" dirty="0"/>
                <a:t>Modelling</a:t>
              </a:r>
              <a:endParaRPr lang="ko-KR" altLang="en-US" i="1" dirty="0"/>
            </a:p>
          </p:txBody>
        </p:sp>
        <p:sp>
          <p:nvSpPr>
            <p:cNvPr id="51" name="원호 50">
              <a:extLst>
                <a:ext uri="{FF2B5EF4-FFF2-40B4-BE49-F238E27FC236}">
                  <a16:creationId xmlns:a16="http://schemas.microsoft.com/office/drawing/2014/main" id="{2D797FB6-8157-4192-BD66-4B6F3779E1A1}"/>
                </a:ext>
              </a:extLst>
            </p:cNvPr>
            <p:cNvSpPr/>
            <p:nvPr/>
          </p:nvSpPr>
          <p:spPr>
            <a:xfrm flipH="1">
              <a:off x="2891267" y="3287145"/>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2" name="원호 51">
              <a:extLst>
                <a:ext uri="{FF2B5EF4-FFF2-40B4-BE49-F238E27FC236}">
                  <a16:creationId xmlns:a16="http://schemas.microsoft.com/office/drawing/2014/main" id="{7587B1F5-A91B-43A2-A93D-731ABF2921BE}"/>
                </a:ext>
              </a:extLst>
            </p:cNvPr>
            <p:cNvSpPr/>
            <p:nvPr/>
          </p:nvSpPr>
          <p:spPr>
            <a:xfrm rot="5400000" flipH="1">
              <a:off x="5844018" y="3283806"/>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3" name="원호 52">
              <a:extLst>
                <a:ext uri="{FF2B5EF4-FFF2-40B4-BE49-F238E27FC236}">
                  <a16:creationId xmlns:a16="http://schemas.microsoft.com/office/drawing/2014/main" id="{ADFF5E66-EC23-406C-B73D-F7DC89B0621E}"/>
                </a:ext>
              </a:extLst>
            </p:cNvPr>
            <p:cNvSpPr/>
            <p:nvPr/>
          </p:nvSpPr>
          <p:spPr>
            <a:xfrm rot="10800000" flipH="1">
              <a:off x="5839453" y="376947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4" name="원호 53">
              <a:extLst>
                <a:ext uri="{FF2B5EF4-FFF2-40B4-BE49-F238E27FC236}">
                  <a16:creationId xmlns:a16="http://schemas.microsoft.com/office/drawing/2014/main" id="{6E473622-BCAC-40E4-836D-B52667CFA29C}"/>
                </a:ext>
              </a:extLst>
            </p:cNvPr>
            <p:cNvSpPr/>
            <p:nvPr/>
          </p:nvSpPr>
          <p:spPr>
            <a:xfrm rot="10800000" flipH="1">
              <a:off x="2911423" y="294579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5" name="원호 54">
              <a:extLst>
                <a:ext uri="{FF2B5EF4-FFF2-40B4-BE49-F238E27FC236}">
                  <a16:creationId xmlns:a16="http://schemas.microsoft.com/office/drawing/2014/main" id="{24265070-8A1A-49AA-8DAF-F44D5614B13D}"/>
                </a:ext>
              </a:extLst>
            </p:cNvPr>
            <p:cNvSpPr/>
            <p:nvPr/>
          </p:nvSpPr>
          <p:spPr>
            <a:xfrm rot="16200000" flipH="1">
              <a:off x="5814011" y="2951377"/>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6" name="자유형: 도형 55">
              <a:extLst>
                <a:ext uri="{FF2B5EF4-FFF2-40B4-BE49-F238E27FC236}">
                  <a16:creationId xmlns:a16="http://schemas.microsoft.com/office/drawing/2014/main" id="{2B773B3A-DF50-47CA-8C6D-E3ABBDBB1011}"/>
                </a:ext>
              </a:extLst>
            </p:cNvPr>
            <p:cNvSpPr/>
            <p:nvPr/>
          </p:nvSpPr>
          <p:spPr>
            <a:xfrm>
              <a:off x="3495683" y="4267584"/>
              <a:ext cx="1749562" cy="395856"/>
            </a:xfrm>
            <a:custGeom>
              <a:avLst/>
              <a:gdLst>
                <a:gd name="connsiteX0" fmla="*/ 2823029 w 2823029"/>
                <a:gd name="connsiteY0" fmla="*/ 486228 h 486228"/>
                <a:gd name="connsiteX1" fmla="*/ 1607457 w 2823029"/>
                <a:gd name="connsiteY1" fmla="*/ 235857 h 486228"/>
                <a:gd name="connsiteX2" fmla="*/ 0 w 2823029"/>
                <a:gd name="connsiteY2" fmla="*/ 0 h 486228"/>
              </a:gdLst>
              <a:ahLst/>
              <a:cxnLst>
                <a:cxn ang="0">
                  <a:pos x="connsiteX0" y="connsiteY0"/>
                </a:cxn>
                <a:cxn ang="0">
                  <a:pos x="connsiteX1" y="connsiteY1"/>
                </a:cxn>
                <a:cxn ang="0">
                  <a:pos x="connsiteX2" y="connsiteY2"/>
                </a:cxn>
              </a:cxnLst>
              <a:rect l="l" t="t" r="r" b="b"/>
              <a:pathLst>
                <a:path w="2823029" h="486228">
                  <a:moveTo>
                    <a:pt x="2823029" y="486228"/>
                  </a:moveTo>
                  <a:cubicBezTo>
                    <a:pt x="2450495" y="401561"/>
                    <a:pt x="2077962" y="316895"/>
                    <a:pt x="1607457" y="235857"/>
                  </a:cubicBezTo>
                  <a:cubicBezTo>
                    <a:pt x="1136952" y="154819"/>
                    <a:pt x="568476" y="77409"/>
                    <a:pt x="0" y="0"/>
                  </a:cubicBezTo>
                </a:path>
              </a:pathLst>
            </a:custGeom>
            <a:noFill/>
            <a:ln w="6350">
              <a:solidFill>
                <a:schemeClr val="bg1">
                  <a:lumMod val="6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00"/>
            </a:p>
          </p:txBody>
        </p:sp>
        <p:sp>
          <p:nvSpPr>
            <p:cNvPr id="57" name="순서도: 자기 디스크 56">
              <a:extLst>
                <a:ext uri="{FF2B5EF4-FFF2-40B4-BE49-F238E27FC236}">
                  <a16:creationId xmlns:a16="http://schemas.microsoft.com/office/drawing/2014/main" id="{01D7204E-4047-4771-83D4-25D0407AD61C}"/>
                </a:ext>
              </a:extLst>
            </p:cNvPr>
            <p:cNvSpPr/>
            <p:nvPr/>
          </p:nvSpPr>
          <p:spPr>
            <a:xfrm>
              <a:off x="4585904" y="3807476"/>
              <a:ext cx="731016" cy="584813"/>
            </a:xfrm>
            <a:prstGeom prst="flowChartMagneticDisk">
              <a:avLst/>
            </a:prstGeom>
            <a:solidFill>
              <a:srgbClr val="193EB0">
                <a:alpha val="30000"/>
              </a:srgbClr>
            </a:solidFill>
            <a:ln w="25400">
              <a:solidFill>
                <a:srgbClr val="193EB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1270"/>
              </a:sp3d>
            </a:bodyPr>
            <a:lstStyle/>
            <a:p>
              <a:pPr algn="ctr"/>
              <a:r>
                <a:rPr lang="en-US" altLang="ko-KR" sz="1400"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DATA</a:t>
              </a:r>
              <a:endParaRPr lang="ko-KR" altLang="en-US" sz="1400" dirty="0">
                <a:solidFill>
                  <a:srgbClr val="193EB0"/>
                </a:solidFill>
                <a:latin typeface="SamsungOne 700" panose="020B0803030303020204" pitchFamily="34" charset="0"/>
                <a:cs typeface="Times New Roman" panose="02020603050405020304" pitchFamily="18" charset="0"/>
              </a:endParaRPr>
            </a:p>
          </p:txBody>
        </p:sp>
        <p:sp>
          <p:nvSpPr>
            <p:cNvPr id="58" name="TextBox 57">
              <a:extLst>
                <a:ext uri="{FF2B5EF4-FFF2-40B4-BE49-F238E27FC236}">
                  <a16:creationId xmlns:a16="http://schemas.microsoft.com/office/drawing/2014/main" id="{57E5D8D9-2F7E-466E-9A32-258CF041F74E}"/>
                </a:ext>
              </a:extLst>
            </p:cNvPr>
            <p:cNvSpPr txBox="1"/>
            <p:nvPr/>
          </p:nvSpPr>
          <p:spPr>
            <a:xfrm>
              <a:off x="1499538" y="3981942"/>
              <a:ext cx="700512" cy="215444"/>
            </a:xfrm>
            <a:prstGeom prst="rect">
              <a:avLst/>
            </a:prstGeom>
            <a:noFill/>
          </p:spPr>
          <p:txBody>
            <a:bodyPr wrap="none" lIns="0" tIns="0" rIns="0" bIns="0" rtlCol="0">
              <a:spAutoFit/>
            </a:bodyPr>
            <a:lstStyle/>
            <a:p>
              <a:pPr algn="ctr"/>
              <a:r>
                <a:rPr lang="en-US" sz="14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Iteration</a:t>
              </a:r>
            </a:p>
          </p:txBody>
        </p:sp>
        <p:cxnSp>
          <p:nvCxnSpPr>
            <p:cNvPr id="59" name="직선 화살표 연결선 58">
              <a:extLst>
                <a:ext uri="{FF2B5EF4-FFF2-40B4-BE49-F238E27FC236}">
                  <a16:creationId xmlns:a16="http://schemas.microsoft.com/office/drawing/2014/main" id="{BC47DB03-7D6A-4209-88A2-16106115F0E4}"/>
                </a:ext>
              </a:extLst>
            </p:cNvPr>
            <p:cNvCxnSpPr/>
            <p:nvPr/>
          </p:nvCxnSpPr>
          <p:spPr>
            <a:xfrm>
              <a:off x="4656465" y="32530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0" name="직선 화살표 연결선 59">
              <a:extLst>
                <a:ext uri="{FF2B5EF4-FFF2-40B4-BE49-F238E27FC236}">
                  <a16:creationId xmlns:a16="http://schemas.microsoft.com/office/drawing/2014/main" id="{C07E6C6D-A22A-42B6-BFEB-5E9E62863AA8}"/>
                </a:ext>
              </a:extLst>
            </p:cNvPr>
            <p:cNvCxnSpPr>
              <a:cxnSpLocks/>
            </p:cNvCxnSpPr>
            <p:nvPr/>
          </p:nvCxnSpPr>
          <p:spPr>
            <a:xfrm flipH="1">
              <a:off x="4653517" y="49025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1" name="TextBox 60">
              <a:extLst>
                <a:ext uri="{FF2B5EF4-FFF2-40B4-BE49-F238E27FC236}">
                  <a16:creationId xmlns:a16="http://schemas.microsoft.com/office/drawing/2014/main" id="{DE11C333-CE25-44E3-9D9D-969AEAD81AA7}"/>
                </a:ext>
              </a:extLst>
            </p:cNvPr>
            <p:cNvSpPr txBox="1"/>
            <p:nvPr/>
          </p:nvSpPr>
          <p:spPr>
            <a:xfrm>
              <a:off x="3483892"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Deployment</a:t>
              </a:r>
              <a:endParaRPr lang="ko-KR" altLang="en-US" sz="1300" dirty="0">
                <a:latin typeface="SamsungOne 400" panose="020B0503030303020204" pitchFamily="34" charset="0"/>
                <a:cs typeface="Times New Roman" panose="02020603050405020304" pitchFamily="18" charset="0"/>
              </a:endParaRPr>
            </a:p>
          </p:txBody>
        </p:sp>
        <p:sp>
          <p:nvSpPr>
            <p:cNvPr id="62" name="TextBox 61">
              <a:extLst>
                <a:ext uri="{FF2B5EF4-FFF2-40B4-BE49-F238E27FC236}">
                  <a16:creationId xmlns:a16="http://schemas.microsoft.com/office/drawing/2014/main" id="{6C5D1DB0-A283-47FA-AEAE-9DF2312D5AAD}"/>
                </a:ext>
              </a:extLst>
            </p:cNvPr>
            <p:cNvSpPr txBox="1"/>
            <p:nvPr/>
          </p:nvSpPr>
          <p:spPr>
            <a:xfrm>
              <a:off x="5246359"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Evaluation</a:t>
              </a:r>
              <a:endParaRPr lang="ko-KR" altLang="en-US" sz="1300" dirty="0">
                <a:latin typeface="SamsungOne 400" panose="020B0503030303020204" pitchFamily="34" charset="0"/>
                <a:cs typeface="Times New Roman" panose="02020603050405020304" pitchFamily="18" charset="0"/>
              </a:endParaRPr>
            </a:p>
          </p:txBody>
        </p:sp>
      </p:grpSp>
    </p:spTree>
    <p:extLst>
      <p:ext uri="{BB962C8B-B14F-4D97-AF65-F5344CB8AC3E}">
        <p14:creationId xmlns:p14="http://schemas.microsoft.com/office/powerpoint/2010/main" val="3633867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직사각형 40">
            <a:extLst>
              <a:ext uri="{FF2B5EF4-FFF2-40B4-BE49-F238E27FC236}">
                <a16:creationId xmlns:a16="http://schemas.microsoft.com/office/drawing/2014/main" id="{5272414C-0FC9-4419-9B38-BD3395829E55}"/>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42" name="직사각형 41">
            <a:extLst>
              <a:ext uri="{FF2B5EF4-FFF2-40B4-BE49-F238E27FC236}">
                <a16:creationId xmlns:a16="http://schemas.microsoft.com/office/drawing/2014/main" id="{954BFF78-AFC8-4702-82AF-AF80D0077DE9}"/>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43" name="그룹 42">
            <a:extLst>
              <a:ext uri="{FF2B5EF4-FFF2-40B4-BE49-F238E27FC236}">
                <a16:creationId xmlns:a16="http://schemas.microsoft.com/office/drawing/2014/main" id="{D2BCFF30-13CA-4390-BC63-D29E031C3CA5}"/>
              </a:ext>
            </a:extLst>
          </p:cNvPr>
          <p:cNvGrpSpPr/>
          <p:nvPr/>
        </p:nvGrpSpPr>
        <p:grpSpPr>
          <a:xfrm>
            <a:off x="558800" y="2232686"/>
            <a:ext cx="8785225" cy="215444"/>
            <a:chOff x="1027113" y="2045625"/>
            <a:chExt cx="8785225" cy="215444"/>
          </a:xfrm>
        </p:grpSpPr>
        <p:sp>
          <p:nvSpPr>
            <p:cNvPr id="44" name="직사각형 43">
              <a:extLst>
                <a:ext uri="{FF2B5EF4-FFF2-40B4-BE49-F238E27FC236}">
                  <a16:creationId xmlns:a16="http://schemas.microsoft.com/office/drawing/2014/main" id="{C7EF8E00-0E2E-4742-A9DA-9F95325F807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직사각형 44">
              <a:extLst>
                <a:ext uri="{FF2B5EF4-FFF2-40B4-BE49-F238E27FC236}">
                  <a16:creationId xmlns:a16="http://schemas.microsoft.com/office/drawing/2014/main" id="{18689E54-5EEA-4574-8C69-176CA97F55FE}"/>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CRISP-DM (Cross Industry Standard Process for Data Mining):</a:t>
              </a:r>
            </a:p>
          </p:txBody>
        </p:sp>
      </p:grpSp>
      <p:sp>
        <p:nvSpPr>
          <p:cNvPr id="46" name="직사각형 45">
            <a:extLst>
              <a:ext uri="{FF2B5EF4-FFF2-40B4-BE49-F238E27FC236}">
                <a16:creationId xmlns:a16="http://schemas.microsoft.com/office/drawing/2014/main" id="{973BB053-C12D-49AB-8E7F-156252CC58C0}"/>
              </a:ext>
            </a:extLst>
          </p:cNvPr>
          <p:cNvSpPr/>
          <p:nvPr/>
        </p:nvSpPr>
        <p:spPr>
          <a:xfrm>
            <a:off x="711200" y="5712439"/>
            <a:ext cx="8632825"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i="1" dirty="0">
                <a:solidFill>
                  <a:srgbClr val="FF0000"/>
                </a:solidFill>
                <a:latin typeface="SamsungOne 400" panose="020B0503030303020204" pitchFamily="34" charset="0"/>
                <a:ea typeface="SamsungOne 400" panose="020B0503030303020204" pitchFamily="34" charset="0"/>
              </a:rPr>
              <a:t>Evaluation</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the model from the previous step is put to test in a realistic scenario. </a:t>
            </a:r>
          </a:p>
        </p:txBody>
      </p:sp>
      <p:grpSp>
        <p:nvGrpSpPr>
          <p:cNvPr id="47" name="그룹 46">
            <a:extLst>
              <a:ext uri="{FF2B5EF4-FFF2-40B4-BE49-F238E27FC236}">
                <a16:creationId xmlns:a16="http://schemas.microsoft.com/office/drawing/2014/main" id="{6DAC3BC9-7B4C-4CD1-B3A6-0739C26EB4B4}"/>
              </a:ext>
            </a:extLst>
          </p:cNvPr>
          <p:cNvGrpSpPr/>
          <p:nvPr/>
        </p:nvGrpSpPr>
        <p:grpSpPr>
          <a:xfrm>
            <a:off x="1499538" y="2633939"/>
            <a:ext cx="6514388" cy="2931886"/>
            <a:chOff x="1499538" y="2633939"/>
            <a:chExt cx="6514388" cy="2931886"/>
          </a:xfrm>
        </p:grpSpPr>
        <p:sp>
          <p:nvSpPr>
            <p:cNvPr id="48" name="원호 47">
              <a:extLst>
                <a:ext uri="{FF2B5EF4-FFF2-40B4-BE49-F238E27FC236}">
                  <a16:creationId xmlns:a16="http://schemas.microsoft.com/office/drawing/2014/main" id="{716DA7EA-71D5-4AD1-972D-716E26797D40}"/>
                </a:ext>
              </a:extLst>
            </p:cNvPr>
            <p:cNvSpPr/>
            <p:nvPr/>
          </p:nvSpPr>
          <p:spPr>
            <a:xfrm>
              <a:off x="1888898" y="2633939"/>
              <a:ext cx="6125028" cy="2931886"/>
            </a:xfrm>
            <a:prstGeom prst="arc">
              <a:avLst>
                <a:gd name="adj1" fmla="val 11091654"/>
                <a:gd name="adj2" fmla="val 10556420"/>
              </a:avLst>
            </a:prstGeom>
            <a:ln w="28575">
              <a:solidFill>
                <a:srgbClr val="193EB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9" name="TextBox 48">
              <a:extLst>
                <a:ext uri="{FF2B5EF4-FFF2-40B4-BE49-F238E27FC236}">
                  <a16:creationId xmlns:a16="http://schemas.microsoft.com/office/drawing/2014/main" id="{7F09063D-E9B7-4BAE-B6A9-DE7EA16A4E20}"/>
                </a:ext>
              </a:extLst>
            </p:cNvPr>
            <p:cNvSpPr txBox="1"/>
            <p:nvPr/>
          </p:nvSpPr>
          <p:spPr>
            <a:xfrm>
              <a:off x="2317215"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Business understanding</a:t>
              </a:r>
              <a:endParaRPr lang="ko-KR" altLang="en-US" dirty="0"/>
            </a:p>
          </p:txBody>
        </p:sp>
        <p:sp>
          <p:nvSpPr>
            <p:cNvPr id="50" name="TextBox 49">
              <a:extLst>
                <a:ext uri="{FF2B5EF4-FFF2-40B4-BE49-F238E27FC236}">
                  <a16:creationId xmlns:a16="http://schemas.microsoft.com/office/drawing/2014/main" id="{FE23575A-EABE-4F2D-8C28-0588F622B27C}"/>
                </a:ext>
              </a:extLst>
            </p:cNvPr>
            <p:cNvSpPr txBox="1"/>
            <p:nvPr/>
          </p:nvSpPr>
          <p:spPr>
            <a:xfrm>
              <a:off x="3486840"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Data understanding</a:t>
              </a:r>
              <a:endParaRPr lang="ko-KR" altLang="en-US" dirty="0"/>
            </a:p>
          </p:txBody>
        </p:sp>
        <p:sp>
          <p:nvSpPr>
            <p:cNvPr id="51" name="TextBox 50">
              <a:extLst>
                <a:ext uri="{FF2B5EF4-FFF2-40B4-BE49-F238E27FC236}">
                  <a16:creationId xmlns:a16="http://schemas.microsoft.com/office/drawing/2014/main" id="{0E4CE687-A2BA-4570-97E4-8844DDE781AC}"/>
                </a:ext>
              </a:extLst>
            </p:cNvPr>
            <p:cNvSpPr txBox="1"/>
            <p:nvPr/>
          </p:nvSpPr>
          <p:spPr>
            <a:xfrm>
              <a:off x="5249307"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Data preparation</a:t>
              </a:r>
              <a:endParaRPr lang="ko-KR" altLang="en-US" dirty="0"/>
            </a:p>
          </p:txBody>
        </p:sp>
        <p:sp>
          <p:nvSpPr>
            <p:cNvPr id="52" name="TextBox 51">
              <a:extLst>
                <a:ext uri="{FF2B5EF4-FFF2-40B4-BE49-F238E27FC236}">
                  <a16:creationId xmlns:a16="http://schemas.microsoft.com/office/drawing/2014/main" id="{12838BC1-5B25-4986-BA6C-9A29DD2363D5}"/>
                </a:ext>
              </a:extLst>
            </p:cNvPr>
            <p:cNvSpPr txBox="1"/>
            <p:nvPr/>
          </p:nvSpPr>
          <p:spPr>
            <a:xfrm>
              <a:off x="6415984"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Modelling</a:t>
              </a:r>
              <a:endParaRPr lang="ko-KR" altLang="en-US" dirty="0"/>
            </a:p>
          </p:txBody>
        </p:sp>
        <p:sp>
          <p:nvSpPr>
            <p:cNvPr id="53" name="원호 52">
              <a:extLst>
                <a:ext uri="{FF2B5EF4-FFF2-40B4-BE49-F238E27FC236}">
                  <a16:creationId xmlns:a16="http://schemas.microsoft.com/office/drawing/2014/main" id="{CBD2BFC3-A787-4B40-B8E8-BC58F46940E8}"/>
                </a:ext>
              </a:extLst>
            </p:cNvPr>
            <p:cNvSpPr/>
            <p:nvPr/>
          </p:nvSpPr>
          <p:spPr>
            <a:xfrm flipH="1">
              <a:off x="2891267" y="3287145"/>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4" name="원호 53">
              <a:extLst>
                <a:ext uri="{FF2B5EF4-FFF2-40B4-BE49-F238E27FC236}">
                  <a16:creationId xmlns:a16="http://schemas.microsoft.com/office/drawing/2014/main" id="{053ED339-C6DF-4239-86FC-235EF44A6325}"/>
                </a:ext>
              </a:extLst>
            </p:cNvPr>
            <p:cNvSpPr/>
            <p:nvPr/>
          </p:nvSpPr>
          <p:spPr>
            <a:xfrm rot="5400000" flipH="1">
              <a:off x="5844018" y="3283806"/>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5" name="원호 54">
              <a:extLst>
                <a:ext uri="{FF2B5EF4-FFF2-40B4-BE49-F238E27FC236}">
                  <a16:creationId xmlns:a16="http://schemas.microsoft.com/office/drawing/2014/main" id="{B4178E32-77D8-4B80-A804-E2B83098F78C}"/>
                </a:ext>
              </a:extLst>
            </p:cNvPr>
            <p:cNvSpPr/>
            <p:nvPr/>
          </p:nvSpPr>
          <p:spPr>
            <a:xfrm rot="10800000" flipH="1">
              <a:off x="5839453" y="376947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6" name="원호 55">
              <a:extLst>
                <a:ext uri="{FF2B5EF4-FFF2-40B4-BE49-F238E27FC236}">
                  <a16:creationId xmlns:a16="http://schemas.microsoft.com/office/drawing/2014/main" id="{3A0BCB73-EC8A-4588-9205-A47515DA24F5}"/>
                </a:ext>
              </a:extLst>
            </p:cNvPr>
            <p:cNvSpPr/>
            <p:nvPr/>
          </p:nvSpPr>
          <p:spPr>
            <a:xfrm rot="10800000" flipH="1">
              <a:off x="2911423" y="294579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7" name="원호 56">
              <a:extLst>
                <a:ext uri="{FF2B5EF4-FFF2-40B4-BE49-F238E27FC236}">
                  <a16:creationId xmlns:a16="http://schemas.microsoft.com/office/drawing/2014/main" id="{F29B2556-6A24-404B-8416-D30612E4AB59}"/>
                </a:ext>
              </a:extLst>
            </p:cNvPr>
            <p:cNvSpPr/>
            <p:nvPr/>
          </p:nvSpPr>
          <p:spPr>
            <a:xfrm rot="16200000" flipH="1">
              <a:off x="5814011" y="2951377"/>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8" name="자유형: 도형 57">
              <a:extLst>
                <a:ext uri="{FF2B5EF4-FFF2-40B4-BE49-F238E27FC236}">
                  <a16:creationId xmlns:a16="http://schemas.microsoft.com/office/drawing/2014/main" id="{1808065B-D99C-45DB-AC7C-CE29174DA799}"/>
                </a:ext>
              </a:extLst>
            </p:cNvPr>
            <p:cNvSpPr/>
            <p:nvPr/>
          </p:nvSpPr>
          <p:spPr>
            <a:xfrm>
              <a:off x="3495683" y="4267584"/>
              <a:ext cx="1749562" cy="395856"/>
            </a:xfrm>
            <a:custGeom>
              <a:avLst/>
              <a:gdLst>
                <a:gd name="connsiteX0" fmla="*/ 2823029 w 2823029"/>
                <a:gd name="connsiteY0" fmla="*/ 486228 h 486228"/>
                <a:gd name="connsiteX1" fmla="*/ 1607457 w 2823029"/>
                <a:gd name="connsiteY1" fmla="*/ 235857 h 486228"/>
                <a:gd name="connsiteX2" fmla="*/ 0 w 2823029"/>
                <a:gd name="connsiteY2" fmla="*/ 0 h 486228"/>
              </a:gdLst>
              <a:ahLst/>
              <a:cxnLst>
                <a:cxn ang="0">
                  <a:pos x="connsiteX0" y="connsiteY0"/>
                </a:cxn>
                <a:cxn ang="0">
                  <a:pos x="connsiteX1" y="connsiteY1"/>
                </a:cxn>
                <a:cxn ang="0">
                  <a:pos x="connsiteX2" y="connsiteY2"/>
                </a:cxn>
              </a:cxnLst>
              <a:rect l="l" t="t" r="r" b="b"/>
              <a:pathLst>
                <a:path w="2823029" h="486228">
                  <a:moveTo>
                    <a:pt x="2823029" y="486228"/>
                  </a:moveTo>
                  <a:cubicBezTo>
                    <a:pt x="2450495" y="401561"/>
                    <a:pt x="2077962" y="316895"/>
                    <a:pt x="1607457" y="235857"/>
                  </a:cubicBezTo>
                  <a:cubicBezTo>
                    <a:pt x="1136952" y="154819"/>
                    <a:pt x="568476" y="77409"/>
                    <a:pt x="0" y="0"/>
                  </a:cubicBezTo>
                </a:path>
              </a:pathLst>
            </a:custGeom>
            <a:noFill/>
            <a:ln w="6350">
              <a:solidFill>
                <a:schemeClr val="bg1">
                  <a:lumMod val="6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00"/>
            </a:p>
          </p:txBody>
        </p:sp>
        <p:sp>
          <p:nvSpPr>
            <p:cNvPr id="59" name="순서도: 자기 디스크 58">
              <a:extLst>
                <a:ext uri="{FF2B5EF4-FFF2-40B4-BE49-F238E27FC236}">
                  <a16:creationId xmlns:a16="http://schemas.microsoft.com/office/drawing/2014/main" id="{9547493D-EF5A-4B67-BF22-670849830B71}"/>
                </a:ext>
              </a:extLst>
            </p:cNvPr>
            <p:cNvSpPr/>
            <p:nvPr/>
          </p:nvSpPr>
          <p:spPr>
            <a:xfrm>
              <a:off x="4585904" y="3807476"/>
              <a:ext cx="731016" cy="584813"/>
            </a:xfrm>
            <a:prstGeom prst="flowChartMagneticDisk">
              <a:avLst/>
            </a:prstGeom>
            <a:solidFill>
              <a:srgbClr val="193EB0">
                <a:alpha val="30000"/>
              </a:srgbClr>
            </a:solidFill>
            <a:ln w="25400">
              <a:solidFill>
                <a:srgbClr val="193EB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1270"/>
              </a:sp3d>
            </a:bodyPr>
            <a:lstStyle/>
            <a:p>
              <a:pPr algn="ctr"/>
              <a:r>
                <a:rPr lang="en-US" altLang="ko-KR" sz="1400"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DATA</a:t>
              </a:r>
              <a:endParaRPr lang="ko-KR" altLang="en-US" sz="1400" dirty="0">
                <a:solidFill>
                  <a:srgbClr val="193EB0"/>
                </a:solidFill>
                <a:latin typeface="SamsungOne 700" panose="020B0803030303020204" pitchFamily="34" charset="0"/>
                <a:cs typeface="Times New Roman" panose="02020603050405020304" pitchFamily="18" charset="0"/>
              </a:endParaRPr>
            </a:p>
          </p:txBody>
        </p:sp>
        <p:sp>
          <p:nvSpPr>
            <p:cNvPr id="60" name="TextBox 59">
              <a:extLst>
                <a:ext uri="{FF2B5EF4-FFF2-40B4-BE49-F238E27FC236}">
                  <a16:creationId xmlns:a16="http://schemas.microsoft.com/office/drawing/2014/main" id="{34F2F155-927D-4043-96B1-667F9B69F4CC}"/>
                </a:ext>
              </a:extLst>
            </p:cNvPr>
            <p:cNvSpPr txBox="1"/>
            <p:nvPr/>
          </p:nvSpPr>
          <p:spPr>
            <a:xfrm>
              <a:off x="1499538" y="3981942"/>
              <a:ext cx="700512" cy="215444"/>
            </a:xfrm>
            <a:prstGeom prst="rect">
              <a:avLst/>
            </a:prstGeom>
            <a:noFill/>
          </p:spPr>
          <p:txBody>
            <a:bodyPr wrap="none" lIns="0" tIns="0" rIns="0" bIns="0" rtlCol="0">
              <a:spAutoFit/>
            </a:bodyPr>
            <a:lstStyle/>
            <a:p>
              <a:pPr algn="ctr"/>
              <a:r>
                <a:rPr lang="en-US" sz="14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Iteration</a:t>
              </a:r>
            </a:p>
          </p:txBody>
        </p:sp>
        <p:cxnSp>
          <p:nvCxnSpPr>
            <p:cNvPr id="61" name="직선 화살표 연결선 60">
              <a:extLst>
                <a:ext uri="{FF2B5EF4-FFF2-40B4-BE49-F238E27FC236}">
                  <a16:creationId xmlns:a16="http://schemas.microsoft.com/office/drawing/2014/main" id="{39EC09E9-A9D5-4987-937F-6C6F3473605E}"/>
                </a:ext>
              </a:extLst>
            </p:cNvPr>
            <p:cNvCxnSpPr/>
            <p:nvPr/>
          </p:nvCxnSpPr>
          <p:spPr>
            <a:xfrm>
              <a:off x="4656465" y="32530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62" name="직선 화살표 연결선 61">
              <a:extLst>
                <a:ext uri="{FF2B5EF4-FFF2-40B4-BE49-F238E27FC236}">
                  <a16:creationId xmlns:a16="http://schemas.microsoft.com/office/drawing/2014/main" id="{6F8DD0C7-2662-4464-BFD3-A22E63B1C4EB}"/>
                </a:ext>
              </a:extLst>
            </p:cNvPr>
            <p:cNvCxnSpPr>
              <a:cxnSpLocks/>
            </p:cNvCxnSpPr>
            <p:nvPr/>
          </p:nvCxnSpPr>
          <p:spPr>
            <a:xfrm flipH="1">
              <a:off x="4653517" y="49025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3" name="TextBox 62">
              <a:extLst>
                <a:ext uri="{FF2B5EF4-FFF2-40B4-BE49-F238E27FC236}">
                  <a16:creationId xmlns:a16="http://schemas.microsoft.com/office/drawing/2014/main" id="{A8A0F3E1-BB7A-49F3-A240-D0EAE154E357}"/>
                </a:ext>
              </a:extLst>
            </p:cNvPr>
            <p:cNvSpPr txBox="1"/>
            <p:nvPr/>
          </p:nvSpPr>
          <p:spPr>
            <a:xfrm>
              <a:off x="3483892"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p>
              <a:pPr algn="ctr" latinLnBrk="0"/>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Deployment</a:t>
              </a:r>
              <a:endParaRPr lang="ko-KR" altLang="en-US" sz="1300" dirty="0">
                <a:latin typeface="SamsungOne 400" panose="020B0503030303020204" pitchFamily="34" charset="0"/>
                <a:cs typeface="Times New Roman" panose="02020603050405020304" pitchFamily="18" charset="0"/>
              </a:endParaRPr>
            </a:p>
          </p:txBody>
        </p:sp>
        <p:sp>
          <p:nvSpPr>
            <p:cNvPr id="64" name="TextBox 63">
              <a:extLst>
                <a:ext uri="{FF2B5EF4-FFF2-40B4-BE49-F238E27FC236}">
                  <a16:creationId xmlns:a16="http://schemas.microsoft.com/office/drawing/2014/main" id="{AC4301B0-1711-4E66-ACCE-B44F1A20502A}"/>
                </a:ext>
              </a:extLst>
            </p:cNvPr>
            <p:cNvSpPr txBox="1"/>
            <p:nvPr/>
          </p:nvSpPr>
          <p:spPr>
            <a:xfrm>
              <a:off x="5246359" y="4668581"/>
              <a:ext cx="1169625" cy="467850"/>
            </a:xfrm>
            <a:prstGeom prst="rect">
              <a:avLst/>
            </a:prstGeom>
            <a:solidFill>
              <a:srgbClr val="FF0000">
                <a:alpha val="10980"/>
              </a:srgbClr>
            </a:solidFill>
            <a:ln w="19050">
              <a:solidFill>
                <a:srgbClr val="FF0000"/>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solidFill>
                    <a:srgbClr val="FF000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i="1" dirty="0"/>
                <a:t>Evaluation</a:t>
              </a:r>
              <a:endParaRPr lang="ko-KR" altLang="en-US" i="1" dirty="0"/>
            </a:p>
          </p:txBody>
        </p:sp>
      </p:grpSp>
    </p:spTree>
    <p:extLst>
      <p:ext uri="{BB962C8B-B14F-4D97-AF65-F5344CB8AC3E}">
        <p14:creationId xmlns:p14="http://schemas.microsoft.com/office/powerpoint/2010/main" val="8738647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직사각형 31">
            <a:extLst>
              <a:ext uri="{FF2B5EF4-FFF2-40B4-BE49-F238E27FC236}">
                <a16:creationId xmlns:a16="http://schemas.microsoft.com/office/drawing/2014/main" id="{58B24800-B8BE-4B8A-A23C-E7DFA516A825}"/>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34" name="직사각형 33">
            <a:extLst>
              <a:ext uri="{FF2B5EF4-FFF2-40B4-BE49-F238E27FC236}">
                <a16:creationId xmlns:a16="http://schemas.microsoft.com/office/drawing/2014/main" id="{358FA065-FCF5-4422-8A9E-24E648904FFF}"/>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40" name="그룹 39">
            <a:extLst>
              <a:ext uri="{FF2B5EF4-FFF2-40B4-BE49-F238E27FC236}">
                <a16:creationId xmlns:a16="http://schemas.microsoft.com/office/drawing/2014/main" id="{E9DCF919-2425-4DCD-BD6D-A094207F7ED2}"/>
              </a:ext>
            </a:extLst>
          </p:cNvPr>
          <p:cNvGrpSpPr/>
          <p:nvPr/>
        </p:nvGrpSpPr>
        <p:grpSpPr>
          <a:xfrm>
            <a:off x="558800" y="2232686"/>
            <a:ext cx="8785225" cy="215444"/>
            <a:chOff x="1027113" y="2045625"/>
            <a:chExt cx="8785225" cy="215444"/>
          </a:xfrm>
        </p:grpSpPr>
        <p:sp>
          <p:nvSpPr>
            <p:cNvPr id="41" name="직사각형 40">
              <a:extLst>
                <a:ext uri="{FF2B5EF4-FFF2-40B4-BE49-F238E27FC236}">
                  <a16:creationId xmlns:a16="http://schemas.microsoft.com/office/drawing/2014/main" id="{B011A915-AB7E-41C3-957C-350F2EAB309E}"/>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직사각형 41">
              <a:extLst>
                <a:ext uri="{FF2B5EF4-FFF2-40B4-BE49-F238E27FC236}">
                  <a16:creationId xmlns:a16="http://schemas.microsoft.com/office/drawing/2014/main" id="{FC7A447E-CC6A-435E-A46A-ABFF4D7F665C}"/>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CRISP-DM (Cross Industry Standard Process for Data Mining):</a:t>
              </a:r>
            </a:p>
          </p:txBody>
        </p:sp>
      </p:grpSp>
      <p:sp>
        <p:nvSpPr>
          <p:cNvPr id="43" name="직사각형 42">
            <a:extLst>
              <a:ext uri="{FF2B5EF4-FFF2-40B4-BE49-F238E27FC236}">
                <a16:creationId xmlns:a16="http://schemas.microsoft.com/office/drawing/2014/main" id="{5F098931-66F0-4206-8DBF-DB6A1BB11D86}"/>
              </a:ext>
            </a:extLst>
          </p:cNvPr>
          <p:cNvSpPr/>
          <p:nvPr/>
        </p:nvSpPr>
        <p:spPr>
          <a:xfrm>
            <a:off x="711200" y="5712439"/>
            <a:ext cx="8632825"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i="1" dirty="0">
                <a:solidFill>
                  <a:srgbClr val="FF0000"/>
                </a:solidFill>
                <a:latin typeface="SamsungOne 400" panose="020B0503030303020204" pitchFamily="34" charset="0"/>
                <a:ea typeface="SamsungOne 400" panose="020B0503030303020204" pitchFamily="34" charset="0"/>
              </a:rPr>
              <a:t>Deployment</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the system implemented in a usable format conforming with the business requirements. </a:t>
            </a:r>
          </a:p>
        </p:txBody>
      </p:sp>
      <p:grpSp>
        <p:nvGrpSpPr>
          <p:cNvPr id="44" name="그룹 43">
            <a:extLst>
              <a:ext uri="{FF2B5EF4-FFF2-40B4-BE49-F238E27FC236}">
                <a16:creationId xmlns:a16="http://schemas.microsoft.com/office/drawing/2014/main" id="{CA8B9AE4-54B0-4FF6-A255-E14FFAC5D1A7}"/>
              </a:ext>
            </a:extLst>
          </p:cNvPr>
          <p:cNvGrpSpPr/>
          <p:nvPr/>
        </p:nvGrpSpPr>
        <p:grpSpPr>
          <a:xfrm>
            <a:off x="1499538" y="2633939"/>
            <a:ext cx="6514388" cy="2931886"/>
            <a:chOff x="1499538" y="2633939"/>
            <a:chExt cx="6514388" cy="2931886"/>
          </a:xfrm>
        </p:grpSpPr>
        <p:sp>
          <p:nvSpPr>
            <p:cNvPr id="45" name="원호 44">
              <a:extLst>
                <a:ext uri="{FF2B5EF4-FFF2-40B4-BE49-F238E27FC236}">
                  <a16:creationId xmlns:a16="http://schemas.microsoft.com/office/drawing/2014/main" id="{6A3C5405-EA2D-401E-9783-FB91FD0509F2}"/>
                </a:ext>
              </a:extLst>
            </p:cNvPr>
            <p:cNvSpPr/>
            <p:nvPr/>
          </p:nvSpPr>
          <p:spPr>
            <a:xfrm>
              <a:off x="1888898" y="2633939"/>
              <a:ext cx="6125028" cy="2931886"/>
            </a:xfrm>
            <a:prstGeom prst="arc">
              <a:avLst>
                <a:gd name="adj1" fmla="val 11091654"/>
                <a:gd name="adj2" fmla="val 10556420"/>
              </a:avLst>
            </a:prstGeom>
            <a:ln w="28575">
              <a:solidFill>
                <a:srgbClr val="193EB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46" name="TextBox 45">
              <a:extLst>
                <a:ext uri="{FF2B5EF4-FFF2-40B4-BE49-F238E27FC236}">
                  <a16:creationId xmlns:a16="http://schemas.microsoft.com/office/drawing/2014/main" id="{CB049712-27FC-4C22-B83C-B57B24D79903}"/>
                </a:ext>
              </a:extLst>
            </p:cNvPr>
            <p:cNvSpPr txBox="1"/>
            <p:nvPr/>
          </p:nvSpPr>
          <p:spPr>
            <a:xfrm>
              <a:off x="2317215"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Business understanding</a:t>
              </a:r>
              <a:endParaRPr lang="ko-KR" altLang="en-US" dirty="0"/>
            </a:p>
          </p:txBody>
        </p:sp>
        <p:sp>
          <p:nvSpPr>
            <p:cNvPr id="47" name="TextBox 46">
              <a:extLst>
                <a:ext uri="{FF2B5EF4-FFF2-40B4-BE49-F238E27FC236}">
                  <a16:creationId xmlns:a16="http://schemas.microsoft.com/office/drawing/2014/main" id="{CE3D9F17-CFAA-44E1-97C4-0822CB92857C}"/>
                </a:ext>
              </a:extLst>
            </p:cNvPr>
            <p:cNvSpPr txBox="1"/>
            <p:nvPr/>
          </p:nvSpPr>
          <p:spPr>
            <a:xfrm>
              <a:off x="3486840"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Data understanding</a:t>
              </a:r>
              <a:endParaRPr lang="ko-KR" altLang="en-US" dirty="0"/>
            </a:p>
          </p:txBody>
        </p:sp>
        <p:sp>
          <p:nvSpPr>
            <p:cNvPr id="48" name="TextBox 47">
              <a:extLst>
                <a:ext uri="{FF2B5EF4-FFF2-40B4-BE49-F238E27FC236}">
                  <a16:creationId xmlns:a16="http://schemas.microsoft.com/office/drawing/2014/main" id="{FE8834E5-D593-4926-86F9-8600554AB03C}"/>
                </a:ext>
              </a:extLst>
            </p:cNvPr>
            <p:cNvSpPr txBox="1"/>
            <p:nvPr/>
          </p:nvSpPr>
          <p:spPr>
            <a:xfrm>
              <a:off x="5249307" y="30190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Data preparation</a:t>
              </a:r>
              <a:endParaRPr lang="ko-KR" altLang="en-US" dirty="0"/>
            </a:p>
          </p:txBody>
        </p:sp>
        <p:sp>
          <p:nvSpPr>
            <p:cNvPr id="49" name="TextBox 48">
              <a:extLst>
                <a:ext uri="{FF2B5EF4-FFF2-40B4-BE49-F238E27FC236}">
                  <a16:creationId xmlns:a16="http://schemas.microsoft.com/office/drawing/2014/main" id="{D9619147-BF94-4662-A8F1-AF995BB45620}"/>
                </a:ext>
              </a:extLst>
            </p:cNvPr>
            <p:cNvSpPr txBox="1"/>
            <p:nvPr/>
          </p:nvSpPr>
          <p:spPr>
            <a:xfrm>
              <a:off x="6415984" y="3843177"/>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Modelling</a:t>
              </a:r>
              <a:endParaRPr lang="ko-KR" altLang="en-US" dirty="0"/>
            </a:p>
          </p:txBody>
        </p:sp>
        <p:sp>
          <p:nvSpPr>
            <p:cNvPr id="50" name="원호 49">
              <a:extLst>
                <a:ext uri="{FF2B5EF4-FFF2-40B4-BE49-F238E27FC236}">
                  <a16:creationId xmlns:a16="http://schemas.microsoft.com/office/drawing/2014/main" id="{3AC0E3D6-84F4-4D4D-A4D1-FE942C60F353}"/>
                </a:ext>
              </a:extLst>
            </p:cNvPr>
            <p:cNvSpPr/>
            <p:nvPr/>
          </p:nvSpPr>
          <p:spPr>
            <a:xfrm flipH="1">
              <a:off x="2891267" y="3287145"/>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1" name="원호 50">
              <a:extLst>
                <a:ext uri="{FF2B5EF4-FFF2-40B4-BE49-F238E27FC236}">
                  <a16:creationId xmlns:a16="http://schemas.microsoft.com/office/drawing/2014/main" id="{95B2CFA3-ED0D-4D33-AFCB-26E062D49E0B}"/>
                </a:ext>
              </a:extLst>
            </p:cNvPr>
            <p:cNvSpPr/>
            <p:nvPr/>
          </p:nvSpPr>
          <p:spPr>
            <a:xfrm rot="5400000" flipH="1">
              <a:off x="5844018" y="3283806"/>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2" name="원호 51">
              <a:extLst>
                <a:ext uri="{FF2B5EF4-FFF2-40B4-BE49-F238E27FC236}">
                  <a16:creationId xmlns:a16="http://schemas.microsoft.com/office/drawing/2014/main" id="{5735F871-6676-469F-9D7D-473E5E6CB711}"/>
                </a:ext>
              </a:extLst>
            </p:cNvPr>
            <p:cNvSpPr/>
            <p:nvPr/>
          </p:nvSpPr>
          <p:spPr>
            <a:xfrm rot="10800000" flipH="1">
              <a:off x="5839453" y="376947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3" name="원호 52">
              <a:extLst>
                <a:ext uri="{FF2B5EF4-FFF2-40B4-BE49-F238E27FC236}">
                  <a16:creationId xmlns:a16="http://schemas.microsoft.com/office/drawing/2014/main" id="{AF061ED0-7F8B-456E-AE5E-3B31E40D6677}"/>
                </a:ext>
              </a:extLst>
            </p:cNvPr>
            <p:cNvSpPr/>
            <p:nvPr/>
          </p:nvSpPr>
          <p:spPr>
            <a:xfrm rot="10800000" flipH="1">
              <a:off x="2911423" y="2945796"/>
              <a:ext cx="1169624" cy="1106950"/>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4" name="원호 53">
              <a:extLst>
                <a:ext uri="{FF2B5EF4-FFF2-40B4-BE49-F238E27FC236}">
                  <a16:creationId xmlns:a16="http://schemas.microsoft.com/office/drawing/2014/main" id="{01B54073-E3E6-46A5-84BC-DB22A427897C}"/>
                </a:ext>
              </a:extLst>
            </p:cNvPr>
            <p:cNvSpPr/>
            <p:nvPr/>
          </p:nvSpPr>
          <p:spPr>
            <a:xfrm rot="16200000" flipH="1">
              <a:off x="5814011" y="2951377"/>
              <a:ext cx="1169624" cy="1106949"/>
            </a:xfrm>
            <a:prstGeom prst="arc">
              <a:avLst>
                <a:gd name="adj1" fmla="val 16200000"/>
                <a:gd name="adj2" fmla="val 17176"/>
              </a:avLst>
            </a:prstGeom>
            <a:ln>
              <a:solidFill>
                <a:schemeClr val="bg1">
                  <a:lumMod val="65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300"/>
            </a:p>
          </p:txBody>
        </p:sp>
        <p:sp>
          <p:nvSpPr>
            <p:cNvPr id="55" name="자유형: 도형 54">
              <a:extLst>
                <a:ext uri="{FF2B5EF4-FFF2-40B4-BE49-F238E27FC236}">
                  <a16:creationId xmlns:a16="http://schemas.microsoft.com/office/drawing/2014/main" id="{45BB150A-E0DB-4673-9C03-5DDD1A094D2E}"/>
                </a:ext>
              </a:extLst>
            </p:cNvPr>
            <p:cNvSpPr/>
            <p:nvPr/>
          </p:nvSpPr>
          <p:spPr>
            <a:xfrm>
              <a:off x="3495683" y="4267584"/>
              <a:ext cx="1749562" cy="395856"/>
            </a:xfrm>
            <a:custGeom>
              <a:avLst/>
              <a:gdLst>
                <a:gd name="connsiteX0" fmla="*/ 2823029 w 2823029"/>
                <a:gd name="connsiteY0" fmla="*/ 486228 h 486228"/>
                <a:gd name="connsiteX1" fmla="*/ 1607457 w 2823029"/>
                <a:gd name="connsiteY1" fmla="*/ 235857 h 486228"/>
                <a:gd name="connsiteX2" fmla="*/ 0 w 2823029"/>
                <a:gd name="connsiteY2" fmla="*/ 0 h 486228"/>
              </a:gdLst>
              <a:ahLst/>
              <a:cxnLst>
                <a:cxn ang="0">
                  <a:pos x="connsiteX0" y="connsiteY0"/>
                </a:cxn>
                <a:cxn ang="0">
                  <a:pos x="connsiteX1" y="connsiteY1"/>
                </a:cxn>
                <a:cxn ang="0">
                  <a:pos x="connsiteX2" y="connsiteY2"/>
                </a:cxn>
              </a:cxnLst>
              <a:rect l="l" t="t" r="r" b="b"/>
              <a:pathLst>
                <a:path w="2823029" h="486228">
                  <a:moveTo>
                    <a:pt x="2823029" y="486228"/>
                  </a:moveTo>
                  <a:cubicBezTo>
                    <a:pt x="2450495" y="401561"/>
                    <a:pt x="2077962" y="316895"/>
                    <a:pt x="1607457" y="235857"/>
                  </a:cubicBezTo>
                  <a:cubicBezTo>
                    <a:pt x="1136952" y="154819"/>
                    <a:pt x="568476" y="77409"/>
                    <a:pt x="0" y="0"/>
                  </a:cubicBezTo>
                </a:path>
              </a:pathLst>
            </a:custGeom>
            <a:noFill/>
            <a:ln w="6350">
              <a:solidFill>
                <a:schemeClr val="bg1">
                  <a:lumMod val="65000"/>
                </a:schemeClr>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00"/>
            </a:p>
          </p:txBody>
        </p:sp>
        <p:sp>
          <p:nvSpPr>
            <p:cNvPr id="56" name="순서도: 자기 디스크 55">
              <a:extLst>
                <a:ext uri="{FF2B5EF4-FFF2-40B4-BE49-F238E27FC236}">
                  <a16:creationId xmlns:a16="http://schemas.microsoft.com/office/drawing/2014/main" id="{94BFFB2C-941D-4439-848C-1F6A006E1874}"/>
                </a:ext>
              </a:extLst>
            </p:cNvPr>
            <p:cNvSpPr/>
            <p:nvPr/>
          </p:nvSpPr>
          <p:spPr>
            <a:xfrm>
              <a:off x="4585904" y="3807476"/>
              <a:ext cx="731016" cy="584813"/>
            </a:xfrm>
            <a:prstGeom prst="flowChartMagneticDisk">
              <a:avLst/>
            </a:prstGeom>
            <a:solidFill>
              <a:srgbClr val="193EB0">
                <a:alpha val="30000"/>
              </a:srgbClr>
            </a:solidFill>
            <a:ln w="25400">
              <a:solidFill>
                <a:srgbClr val="193EB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1270"/>
              </a:sp3d>
            </a:bodyPr>
            <a:lstStyle/>
            <a:p>
              <a:pPr algn="ctr"/>
              <a:r>
                <a:rPr lang="en-US" altLang="ko-KR" sz="1400"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DATA</a:t>
              </a:r>
              <a:endParaRPr lang="ko-KR" altLang="en-US" sz="1400" dirty="0">
                <a:solidFill>
                  <a:srgbClr val="193EB0"/>
                </a:solidFill>
                <a:latin typeface="SamsungOne 700" panose="020B0803030303020204" pitchFamily="34" charset="0"/>
                <a:cs typeface="Times New Roman" panose="02020603050405020304" pitchFamily="18" charset="0"/>
              </a:endParaRPr>
            </a:p>
          </p:txBody>
        </p:sp>
        <p:sp>
          <p:nvSpPr>
            <p:cNvPr id="57" name="TextBox 56">
              <a:extLst>
                <a:ext uri="{FF2B5EF4-FFF2-40B4-BE49-F238E27FC236}">
                  <a16:creationId xmlns:a16="http://schemas.microsoft.com/office/drawing/2014/main" id="{BCFC6D9A-6DA0-4863-9FBB-FCA625CA9002}"/>
                </a:ext>
              </a:extLst>
            </p:cNvPr>
            <p:cNvSpPr txBox="1"/>
            <p:nvPr/>
          </p:nvSpPr>
          <p:spPr>
            <a:xfrm>
              <a:off x="1499538" y="3981942"/>
              <a:ext cx="700512" cy="215444"/>
            </a:xfrm>
            <a:prstGeom prst="rect">
              <a:avLst/>
            </a:prstGeom>
            <a:noFill/>
          </p:spPr>
          <p:txBody>
            <a:bodyPr wrap="none" lIns="0" tIns="0" rIns="0" bIns="0" rtlCol="0">
              <a:spAutoFit/>
            </a:bodyPr>
            <a:lstStyle/>
            <a:p>
              <a:pPr algn="ctr"/>
              <a:r>
                <a:rPr lang="en-US" sz="14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Iteration</a:t>
              </a:r>
            </a:p>
          </p:txBody>
        </p:sp>
        <p:cxnSp>
          <p:nvCxnSpPr>
            <p:cNvPr id="58" name="직선 화살표 연결선 57">
              <a:extLst>
                <a:ext uri="{FF2B5EF4-FFF2-40B4-BE49-F238E27FC236}">
                  <a16:creationId xmlns:a16="http://schemas.microsoft.com/office/drawing/2014/main" id="{59F1D8D8-8F3D-481E-9EE2-1334793C9C95}"/>
                </a:ext>
              </a:extLst>
            </p:cNvPr>
            <p:cNvCxnSpPr/>
            <p:nvPr/>
          </p:nvCxnSpPr>
          <p:spPr>
            <a:xfrm>
              <a:off x="4656465" y="32530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직선 화살표 연결선 58">
              <a:extLst>
                <a:ext uri="{FF2B5EF4-FFF2-40B4-BE49-F238E27FC236}">
                  <a16:creationId xmlns:a16="http://schemas.microsoft.com/office/drawing/2014/main" id="{E63A1AC2-5A01-43DB-AA01-04B0957AF4F1}"/>
                </a:ext>
              </a:extLst>
            </p:cNvPr>
            <p:cNvCxnSpPr>
              <a:cxnSpLocks/>
            </p:cNvCxnSpPr>
            <p:nvPr/>
          </p:nvCxnSpPr>
          <p:spPr>
            <a:xfrm flipH="1">
              <a:off x="4653517" y="4902506"/>
              <a:ext cx="592842" cy="0"/>
            </a:xfrm>
            <a:prstGeom prst="straightConnector1">
              <a:avLst/>
            </a:prstGeom>
            <a:ln>
              <a:solidFill>
                <a:schemeClr val="bg1">
                  <a:lumMod val="65000"/>
                </a:schemeClr>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0" name="TextBox 59">
              <a:extLst>
                <a:ext uri="{FF2B5EF4-FFF2-40B4-BE49-F238E27FC236}">
                  <a16:creationId xmlns:a16="http://schemas.microsoft.com/office/drawing/2014/main" id="{E803DC03-61D0-4B32-B83E-E88ACE0A8D74}"/>
                </a:ext>
              </a:extLst>
            </p:cNvPr>
            <p:cNvSpPr txBox="1"/>
            <p:nvPr/>
          </p:nvSpPr>
          <p:spPr>
            <a:xfrm>
              <a:off x="3483892" y="4668581"/>
              <a:ext cx="1169625" cy="467850"/>
            </a:xfrm>
            <a:prstGeom prst="rect">
              <a:avLst/>
            </a:prstGeom>
            <a:solidFill>
              <a:srgbClr val="FF0000">
                <a:alpha val="10980"/>
              </a:srgbClr>
            </a:solidFill>
            <a:ln w="19050">
              <a:solidFill>
                <a:srgbClr val="FF0000"/>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solidFill>
                    <a:srgbClr val="FF0000"/>
                  </a:solidFill>
                  <a:latin typeface="SamsungOne 700" panose="020B0803030303020204" pitchFamily="34" charset="0"/>
                  <a:ea typeface="SamsungOne 700" panose="020B0803030303020204" pitchFamily="34" charset="0"/>
                  <a:cs typeface="Times New Roman" panose="02020603050405020304" pitchFamily="18" charset="0"/>
                </a:defRPr>
              </a:lvl1pPr>
            </a:lstStyle>
            <a:p>
              <a:r>
                <a:rPr lang="en-US" altLang="ko-KR" i="1" dirty="0"/>
                <a:t>Deployment</a:t>
              </a:r>
              <a:endParaRPr lang="ko-KR" altLang="en-US" i="1" dirty="0"/>
            </a:p>
          </p:txBody>
        </p:sp>
        <p:sp>
          <p:nvSpPr>
            <p:cNvPr id="61" name="TextBox 60">
              <a:extLst>
                <a:ext uri="{FF2B5EF4-FFF2-40B4-BE49-F238E27FC236}">
                  <a16:creationId xmlns:a16="http://schemas.microsoft.com/office/drawing/2014/main" id="{9DD53870-6103-433D-A451-CAC5140FD839}"/>
                </a:ext>
              </a:extLst>
            </p:cNvPr>
            <p:cNvSpPr txBox="1"/>
            <p:nvPr/>
          </p:nvSpPr>
          <p:spPr>
            <a:xfrm>
              <a:off x="5246359" y="4668581"/>
              <a:ext cx="1169625" cy="467850"/>
            </a:xfrm>
            <a:prstGeom prst="rect">
              <a:avLst/>
            </a:prstGeom>
            <a:solidFill>
              <a:schemeClr val="bg1">
                <a:lumMod val="95000"/>
              </a:schemeClr>
            </a:solidFill>
            <a:ln w="19050">
              <a:solidFill>
                <a:schemeClr val="bg1">
                  <a:lumMod val="85000"/>
                </a:schemeClr>
              </a:solidFill>
            </a:ln>
          </p:spPr>
          <p:txBody>
            <a:bodyPr wrap="square" lIns="0" tIns="0" rIns="0" bIns="0" rtlCol="0" anchor="ctr">
              <a:noAutofit/>
              <a:scene3d>
                <a:camera prst="orthographicFront"/>
                <a:lightRig rig="threePt" dir="t"/>
              </a:scene3d>
              <a:sp3d>
                <a:bevelB w="0" h="1270"/>
              </a:sp3d>
            </a:bodyPr>
            <a:lstStyle>
              <a:defPPr>
                <a:defRPr lang="ko-KR"/>
              </a:defPPr>
              <a:lvl1pPr algn="ctr" latinLnBrk="0">
                <a:defRPr sz="1300">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Evaluation</a:t>
              </a:r>
              <a:endParaRPr lang="ko-KR" altLang="en-US" dirty="0"/>
            </a:p>
          </p:txBody>
        </p:sp>
      </p:grpSp>
    </p:spTree>
    <p:extLst>
      <p:ext uri="{BB962C8B-B14F-4D97-AF65-F5344CB8AC3E}">
        <p14:creationId xmlns:p14="http://schemas.microsoft.com/office/powerpoint/2010/main" val="35791153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8">
            <a:extLst>
              <a:ext uri="{FF2B5EF4-FFF2-40B4-BE49-F238E27FC236}">
                <a16:creationId xmlns:a16="http://schemas.microsoft.com/office/drawing/2014/main" id="{2B4E8F79-4841-4FCF-8E9D-1DC41B40043B}"/>
              </a:ext>
            </a:extLst>
          </p:cNvPr>
          <p:cNvGrpSpPr/>
          <p:nvPr/>
        </p:nvGrpSpPr>
        <p:grpSpPr>
          <a:xfrm>
            <a:off x="558800" y="525055"/>
            <a:ext cx="2300800" cy="1265680"/>
            <a:chOff x="558800" y="525055"/>
            <a:chExt cx="2300800" cy="1265680"/>
          </a:xfrm>
        </p:grpSpPr>
        <p:sp>
          <p:nvSpPr>
            <p:cNvPr id="8" name="직사각형 133">
              <a:extLst>
                <a:ext uri="{FF2B5EF4-FFF2-40B4-BE49-F238E27FC236}">
                  <a16:creationId xmlns:a16="http://schemas.microsoft.com/office/drawing/2014/main" id="{A14E28ED-9373-4950-9AA4-B9CBE68EE6E3}"/>
                </a:ext>
              </a:extLst>
            </p:cNvPr>
            <p:cNvSpPr/>
            <p:nvPr/>
          </p:nvSpPr>
          <p:spPr>
            <a:xfrm>
              <a:off x="558800" y="928961"/>
              <a:ext cx="2300800"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2800" dirty="0">
                  <a:solidFill>
                    <a:schemeClr val="bg1"/>
                  </a:solidFill>
                  <a:latin typeface="Samsung Sharp Sans" pitchFamily="2" charset="0"/>
                  <a:ea typeface="Samsung Sharp Sans" pitchFamily="2" charset="0"/>
                  <a:cs typeface="Samsung Sharp Sans" pitchFamily="2" charset="0"/>
                </a:rPr>
                <a:t>Starting an AI Project </a:t>
              </a:r>
            </a:p>
          </p:txBody>
        </p:sp>
        <p:sp>
          <p:nvSpPr>
            <p:cNvPr id="9" name="Rectangle 4">
              <a:extLst>
                <a:ext uri="{FF2B5EF4-FFF2-40B4-BE49-F238E27FC236}">
                  <a16:creationId xmlns:a16="http://schemas.microsoft.com/office/drawing/2014/main" id="{A1860CB7-07FE-4B4F-8819-E67AF57A34DF}"/>
                </a:ext>
              </a:extLst>
            </p:cNvPr>
            <p:cNvSpPr/>
            <p:nvPr/>
          </p:nvSpPr>
          <p:spPr>
            <a:xfrm>
              <a:off x="558800" y="525055"/>
              <a:ext cx="1134926" cy="246221"/>
            </a:xfrm>
            <a:prstGeom prst="rect">
              <a:avLst/>
            </a:prstGeom>
          </p:spPr>
          <p:txBody>
            <a:bodyPr wrap="none" lIns="0" tIns="0" rIns="0" bIns="0">
              <a:spAutoFit/>
            </a:bodyPr>
            <a:lstStyle/>
            <a:p>
              <a:r>
                <a:rPr lang="en-US" altLang="ko-KR" sz="1600" dirty="0">
                  <a:solidFill>
                    <a:schemeClr val="bg1"/>
                  </a:solidFill>
                  <a:latin typeface="Samsung Sharp Sans" pitchFamily="2" charset="0"/>
                  <a:ea typeface="Samsung Sharp Sans" pitchFamily="2" charset="0"/>
                  <a:cs typeface="Samsung Sharp Sans" pitchFamily="2" charset="0"/>
                </a:rPr>
                <a:t>Chapter 10.</a:t>
              </a:r>
              <a:endParaRPr lang="ko-KR" altLang="en-US" sz="1600" dirty="0"/>
            </a:p>
          </p:txBody>
        </p:sp>
      </p:grpSp>
      <p:grpSp>
        <p:nvGrpSpPr>
          <p:cNvPr id="39" name="Group 1">
            <a:extLst>
              <a:ext uri="{FF2B5EF4-FFF2-40B4-BE49-F238E27FC236}">
                <a16:creationId xmlns:a16="http://schemas.microsoft.com/office/drawing/2014/main" id="{DC6F8C60-5F91-4AF4-A2B4-D2C4302BB33F}"/>
              </a:ext>
            </a:extLst>
          </p:cNvPr>
          <p:cNvGrpSpPr/>
          <p:nvPr/>
        </p:nvGrpSpPr>
        <p:grpSpPr>
          <a:xfrm>
            <a:off x="571500" y="2336175"/>
            <a:ext cx="5702300" cy="924594"/>
            <a:chOff x="4181256" y="3224809"/>
            <a:chExt cx="5702300" cy="924594"/>
          </a:xfrm>
        </p:grpSpPr>
        <p:sp>
          <p:nvSpPr>
            <p:cNvPr id="40" name="직사각형 39"/>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tx1">
                      <a:lumMod val="75000"/>
                      <a:lumOff val="25000"/>
                    </a:schemeClr>
                  </a:solidFill>
                  <a:latin typeface="SamsungOne 700" panose="020B0803030303020204" pitchFamily="34" charset="0"/>
                  <a:ea typeface="SamsungOne 700" panose="020B0803030303020204" pitchFamily="34" charset="0"/>
                </a:rPr>
                <a:t>Unit 1. Project Preparation</a:t>
              </a:r>
            </a:p>
          </p:txBody>
        </p:sp>
        <p:sp>
          <p:nvSpPr>
            <p:cNvPr id="41" name="직사각형 40"/>
            <p:cNvSpPr/>
            <p:nvPr/>
          </p:nvSpPr>
          <p:spPr>
            <a:xfrm>
              <a:off x="4181256" y="3224809"/>
              <a:ext cx="36000" cy="252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42" name="직사각형 41"/>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1.1. Project Planification.</a:t>
              </a:r>
            </a:p>
            <a:p>
              <a:pPr>
                <a:spcAft>
                  <a:spcPts val="600"/>
                </a:spcAft>
              </a:pPr>
              <a:r>
                <a:rPr lang="en-US" altLang="ko-KR" sz="1400" dirty="0">
                  <a:solidFill>
                    <a:srgbClr val="193EB0"/>
                  </a:solidFill>
                  <a:latin typeface="SamsungOne 700" panose="020B0803030303020204" pitchFamily="34" charset="0"/>
                  <a:ea typeface="SamsungOne 700" panose="020B0803030303020204" pitchFamily="34" charset="0"/>
                </a:rPr>
                <a:t>1.2. Searching for Project Ideas.</a:t>
              </a:r>
            </a:p>
          </p:txBody>
        </p:sp>
      </p:grpSp>
      <p:grpSp>
        <p:nvGrpSpPr>
          <p:cNvPr id="43" name="Group 1">
            <a:extLst>
              <a:ext uri="{FF2B5EF4-FFF2-40B4-BE49-F238E27FC236}">
                <a16:creationId xmlns:a16="http://schemas.microsoft.com/office/drawing/2014/main" id="{DC6F8C60-5F91-4AF4-A2B4-D2C4302BB33F}"/>
              </a:ext>
            </a:extLst>
          </p:cNvPr>
          <p:cNvGrpSpPr/>
          <p:nvPr/>
        </p:nvGrpSpPr>
        <p:grpSpPr>
          <a:xfrm>
            <a:off x="571500" y="3764860"/>
            <a:ext cx="5702300" cy="924594"/>
            <a:chOff x="4181256" y="3224809"/>
            <a:chExt cx="5702300" cy="924594"/>
          </a:xfrm>
        </p:grpSpPr>
        <p:sp>
          <p:nvSpPr>
            <p:cNvPr id="44" name="직사각형 43"/>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bg1">
                      <a:lumMod val="65000"/>
                    </a:schemeClr>
                  </a:solidFill>
                  <a:latin typeface="SamsungOne 400" panose="020B0503030303020204" pitchFamily="34" charset="0"/>
                  <a:ea typeface="SamsungOne 400" panose="020B0503030303020204" pitchFamily="34" charset="0"/>
                </a:rPr>
                <a:t>Unit 2. Design Thinking</a:t>
              </a:r>
            </a:p>
          </p:txBody>
        </p:sp>
        <p:sp>
          <p:nvSpPr>
            <p:cNvPr id="45" name="직사각형 44"/>
            <p:cNvSpPr/>
            <p:nvPr/>
          </p:nvSpPr>
          <p:spPr>
            <a:xfrm>
              <a:off x="4181256" y="3224809"/>
              <a:ext cx="36000" cy="252000"/>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46" name="직사각형 45"/>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2.1. What is Design Thinking and Why?</a:t>
              </a:r>
            </a:p>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2.2. Characteristics of Design Thinking.</a:t>
              </a:r>
            </a:p>
          </p:txBody>
        </p:sp>
      </p:grpSp>
    </p:spTree>
    <p:extLst>
      <p:ext uri="{BB962C8B-B14F-4D97-AF65-F5344CB8AC3E}">
        <p14:creationId xmlns:p14="http://schemas.microsoft.com/office/powerpoint/2010/main" val="41962259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직사각형 133">
            <a:extLst>
              <a:ext uri="{FF2B5EF4-FFF2-40B4-BE49-F238E27FC236}">
                <a16:creationId xmlns:a16="http://schemas.microsoft.com/office/drawing/2014/main" id="{B514AF7B-F901-4125-8BCD-A5501D751B7E}"/>
              </a:ext>
            </a:extLst>
          </p:cNvPr>
          <p:cNvSpPr/>
          <p:nvPr/>
        </p:nvSpPr>
        <p:spPr>
          <a:xfrm>
            <a:off x="945929" y="2438564"/>
            <a:ext cx="6431359" cy="135421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4400" dirty="0">
                <a:solidFill>
                  <a:schemeClr val="bg1"/>
                </a:solidFill>
                <a:latin typeface="Samsung Sharp Sans" pitchFamily="2" charset="0"/>
                <a:ea typeface="Samsung Sharp Sans" pitchFamily="2" charset="0"/>
                <a:cs typeface="Samsung Sharp Sans" pitchFamily="2" charset="0"/>
              </a:rPr>
              <a:t>Starting an </a:t>
            </a:r>
            <a:br>
              <a:rPr lang="en-US" altLang="ko-KR" sz="4400" dirty="0">
                <a:solidFill>
                  <a:schemeClr val="bg1"/>
                </a:solidFill>
                <a:latin typeface="Samsung Sharp Sans" pitchFamily="2" charset="0"/>
                <a:ea typeface="Samsung Sharp Sans" pitchFamily="2" charset="0"/>
                <a:cs typeface="Samsung Sharp Sans" pitchFamily="2" charset="0"/>
              </a:rPr>
            </a:br>
            <a:r>
              <a:rPr lang="en-US" altLang="ko-KR" sz="4400" dirty="0">
                <a:solidFill>
                  <a:schemeClr val="bg1"/>
                </a:solidFill>
                <a:latin typeface="Samsung Sharp Sans" pitchFamily="2" charset="0"/>
                <a:ea typeface="Samsung Sharp Sans" pitchFamily="2" charset="0"/>
                <a:cs typeface="Samsung Sharp Sans" pitchFamily="2" charset="0"/>
              </a:rPr>
              <a:t>AI Project</a:t>
            </a:r>
          </a:p>
        </p:txBody>
      </p:sp>
      <p:sp>
        <p:nvSpPr>
          <p:cNvPr id="11" name="직사각형 133">
            <a:extLst>
              <a:ext uri="{FF2B5EF4-FFF2-40B4-BE49-F238E27FC236}">
                <a16:creationId xmlns:a16="http://schemas.microsoft.com/office/drawing/2014/main" id="{16DADBF4-C1CF-41B4-A83B-936705033A77}"/>
              </a:ext>
            </a:extLst>
          </p:cNvPr>
          <p:cNvSpPr/>
          <p:nvPr/>
        </p:nvSpPr>
        <p:spPr>
          <a:xfrm>
            <a:off x="945929" y="4425668"/>
            <a:ext cx="1571183" cy="3231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r>
              <a:rPr lang="en-US" altLang="ko-KR" sz="2100" dirty="0">
                <a:solidFill>
                  <a:srgbClr val="00B3E3"/>
                </a:solidFill>
                <a:latin typeface="Samsung Sharp Sans" pitchFamily="2" charset="0"/>
                <a:ea typeface="Samsung Sharp Sans" pitchFamily="2" charset="0"/>
                <a:cs typeface="Samsung Sharp Sans" pitchFamily="2" charset="0"/>
              </a:rPr>
              <a:t>AI Course</a:t>
            </a:r>
            <a:endParaRPr lang="ko-KR" altLang="en-US" sz="2100" dirty="0">
              <a:solidFill>
                <a:srgbClr val="00B3E3"/>
              </a:solidFill>
              <a:latin typeface="Samsung Sharp Sans" pitchFamily="2" charset="0"/>
              <a:ea typeface="Samsung Sharp Sans" pitchFamily="2" charset="0"/>
              <a:cs typeface="Samsung Sharp Sans" pitchFamily="2" charset="0"/>
            </a:endParaRPr>
          </a:p>
        </p:txBody>
      </p:sp>
      <p:cxnSp>
        <p:nvCxnSpPr>
          <p:cNvPr id="12" name="직선 연결선 11">
            <a:extLst>
              <a:ext uri="{FF2B5EF4-FFF2-40B4-BE49-F238E27FC236}">
                <a16:creationId xmlns:a16="http://schemas.microsoft.com/office/drawing/2014/main" id="{50C7899D-B23E-4FCB-B7BC-5A8C713155F6}"/>
              </a:ext>
            </a:extLst>
          </p:cNvPr>
          <p:cNvCxnSpPr>
            <a:cxnSpLocks/>
          </p:cNvCxnSpPr>
          <p:nvPr/>
        </p:nvCxnSpPr>
        <p:spPr>
          <a:xfrm flipH="1">
            <a:off x="645881" y="1871078"/>
            <a:ext cx="10510" cy="287775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직사각형 133">
            <a:extLst>
              <a:ext uri="{FF2B5EF4-FFF2-40B4-BE49-F238E27FC236}">
                <a16:creationId xmlns:a16="http://schemas.microsoft.com/office/drawing/2014/main" id="{DBB6E70A-1B7E-4AF5-B69F-D0357525D6C6}"/>
              </a:ext>
            </a:extLst>
          </p:cNvPr>
          <p:cNvSpPr/>
          <p:nvPr/>
        </p:nvSpPr>
        <p:spPr>
          <a:xfrm>
            <a:off x="945929" y="1870443"/>
            <a:ext cx="5479711" cy="3077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r>
              <a:rPr lang="en-US" altLang="ko-KR" sz="2000" dirty="0">
                <a:solidFill>
                  <a:schemeClr val="bg1"/>
                </a:solidFill>
                <a:latin typeface="Samsung Sharp Sans" pitchFamily="2" charset="0"/>
                <a:ea typeface="Samsung Sharp Sans" pitchFamily="2" charset="0"/>
                <a:cs typeface="Samsung Sharp Sans" pitchFamily="2" charset="0"/>
              </a:rPr>
              <a:t>Chapter 10. </a:t>
            </a:r>
            <a:endParaRPr lang="en-US" altLang="ko-KR" sz="5400" dirty="0">
              <a:solidFill>
                <a:schemeClr val="bg1"/>
              </a:solidFill>
              <a:latin typeface="Samsung Sharp Sans" pitchFamily="2" charset="0"/>
              <a:ea typeface="Samsung Sharp Sans" pitchFamily="2" charset="0"/>
              <a:cs typeface="Samsung Sharp Sans" pitchFamily="2" charset="0"/>
            </a:endParaRPr>
          </a:p>
        </p:txBody>
      </p:sp>
    </p:spTree>
    <p:extLst>
      <p:ext uri="{BB962C8B-B14F-4D97-AF65-F5344CB8AC3E}">
        <p14:creationId xmlns:p14="http://schemas.microsoft.com/office/powerpoint/2010/main" val="28511085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직사각형 18">
            <a:extLst>
              <a:ext uri="{FF2B5EF4-FFF2-40B4-BE49-F238E27FC236}">
                <a16:creationId xmlns:a16="http://schemas.microsoft.com/office/drawing/2014/main" id="{6B518C1D-07AD-4410-BB5E-CA3F9D9D169F}"/>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1.2.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Searching for Project Ideas.</a:t>
            </a:r>
          </a:p>
        </p:txBody>
      </p:sp>
      <p:sp>
        <p:nvSpPr>
          <p:cNvPr id="24" name="직사각형 23">
            <a:extLst>
              <a:ext uri="{FF2B5EF4-FFF2-40B4-BE49-F238E27FC236}">
                <a16:creationId xmlns:a16="http://schemas.microsoft.com/office/drawing/2014/main" id="{2469B8E2-B7D9-47EC-B704-BE29B990977F}"/>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Searching for Project Ideas</a:t>
            </a:r>
          </a:p>
        </p:txBody>
      </p:sp>
      <p:grpSp>
        <p:nvGrpSpPr>
          <p:cNvPr id="25" name="그룹 24">
            <a:extLst>
              <a:ext uri="{FF2B5EF4-FFF2-40B4-BE49-F238E27FC236}">
                <a16:creationId xmlns:a16="http://schemas.microsoft.com/office/drawing/2014/main" id="{13F557DC-383C-47EF-9720-3568293549AD}"/>
              </a:ext>
            </a:extLst>
          </p:cNvPr>
          <p:cNvGrpSpPr/>
          <p:nvPr/>
        </p:nvGrpSpPr>
        <p:grpSpPr>
          <a:xfrm>
            <a:off x="558800" y="2232686"/>
            <a:ext cx="8785225" cy="215444"/>
            <a:chOff x="1027113" y="2045625"/>
            <a:chExt cx="8785225" cy="215444"/>
          </a:xfrm>
        </p:grpSpPr>
        <p:sp>
          <p:nvSpPr>
            <p:cNvPr id="26" name="직사각형 25">
              <a:extLst>
                <a:ext uri="{FF2B5EF4-FFF2-40B4-BE49-F238E27FC236}">
                  <a16:creationId xmlns:a16="http://schemas.microsoft.com/office/drawing/2014/main" id="{F94DCA36-06BA-4B31-B6DB-E7FA04267C24}"/>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a:p>
          </p:txBody>
        </p:sp>
        <p:sp>
          <p:nvSpPr>
            <p:cNvPr id="27" name="직사각형 26">
              <a:extLst>
                <a:ext uri="{FF2B5EF4-FFF2-40B4-BE49-F238E27FC236}">
                  <a16:creationId xmlns:a16="http://schemas.microsoft.com/office/drawing/2014/main" id="{3A37BB47-9A62-43A3-A9CE-0B2E29CDB067}"/>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Top Down approach vs Bottom Up approach:</a:t>
              </a:r>
            </a:p>
          </p:txBody>
        </p:sp>
      </p:grpSp>
      <p:sp>
        <p:nvSpPr>
          <p:cNvPr id="28" name="Rectangle 12">
            <a:extLst>
              <a:ext uri="{FF2B5EF4-FFF2-40B4-BE49-F238E27FC236}">
                <a16:creationId xmlns:a16="http://schemas.microsoft.com/office/drawing/2014/main" id="{2F641751-E1BD-4C80-AE6B-FC032C93C896}"/>
              </a:ext>
            </a:extLst>
          </p:cNvPr>
          <p:cNvSpPr/>
          <p:nvPr/>
        </p:nvSpPr>
        <p:spPr>
          <a:xfrm>
            <a:off x="711201" y="2563519"/>
            <a:ext cx="8632824" cy="6788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When the problem is already well defined </a:t>
            </a:r>
            <a:r>
              <a:rPr lang="en-US" altLang="ko-KR" sz="1400" dirty="0">
                <a:solidFill>
                  <a:srgbClr val="FF0000"/>
                </a:solidFill>
                <a:latin typeface="SamsungOne 400" panose="020B0503030303020204" pitchFamily="34" charset="0"/>
                <a:ea typeface="SamsungOne 400" panose="020B0503030303020204" pitchFamily="34" charset="0"/>
                <a:cs typeface="Times New Roman" panose="02020603050405020304" pitchFamily="18" charset="0"/>
                <a:sym typeface="Symbol" panose="05050102010706020507" pitchFamily="18" charset="2"/>
              </a:rPr>
              <a:t></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Top Down approach.</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The problem needs to be defined through exploration of data </a:t>
            </a:r>
            <a:r>
              <a:rPr lang="en-US" altLang="ko-KR" sz="1200" dirty="0">
                <a:solidFill>
                  <a:srgbClr val="FF0000"/>
                </a:solidFill>
                <a:latin typeface="SamsungOne 400" panose="020B0503030303020204" pitchFamily="34" charset="0"/>
                <a:ea typeface="SamsungOne 400" panose="020B0503030303020204" pitchFamily="34" charset="0"/>
                <a:cs typeface="Times New Roman" panose="02020603050405020304" pitchFamily="18" charset="0"/>
                <a:sym typeface="Symbol" panose="05050102010706020507" pitchFamily="18" charset="2"/>
              </a:rPr>
              <a:t></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Bottom Up approach.</a:t>
            </a:r>
          </a:p>
        </p:txBody>
      </p:sp>
      <p:grpSp>
        <p:nvGrpSpPr>
          <p:cNvPr id="56" name="그룹 55">
            <a:extLst>
              <a:ext uri="{FF2B5EF4-FFF2-40B4-BE49-F238E27FC236}">
                <a16:creationId xmlns:a16="http://schemas.microsoft.com/office/drawing/2014/main" id="{BEEC215C-0132-444B-83D2-750109E66418}"/>
              </a:ext>
            </a:extLst>
          </p:cNvPr>
          <p:cNvGrpSpPr/>
          <p:nvPr/>
        </p:nvGrpSpPr>
        <p:grpSpPr>
          <a:xfrm>
            <a:off x="2291411" y="3357794"/>
            <a:ext cx="5410200" cy="2859271"/>
            <a:chOff x="2291411" y="3357794"/>
            <a:chExt cx="5410200" cy="2859271"/>
          </a:xfrm>
        </p:grpSpPr>
        <p:grpSp>
          <p:nvGrpSpPr>
            <p:cNvPr id="13" name="그룹 12">
              <a:extLst>
                <a:ext uri="{FF2B5EF4-FFF2-40B4-BE49-F238E27FC236}">
                  <a16:creationId xmlns:a16="http://schemas.microsoft.com/office/drawing/2014/main" id="{9517694D-26BB-4658-ABAA-71D0108797BC}"/>
                </a:ext>
              </a:extLst>
            </p:cNvPr>
            <p:cNvGrpSpPr/>
            <p:nvPr/>
          </p:nvGrpSpPr>
          <p:grpSpPr>
            <a:xfrm>
              <a:off x="4094811" y="3747143"/>
              <a:ext cx="1803400" cy="508000"/>
              <a:chOff x="4094811" y="4049045"/>
              <a:chExt cx="1803400" cy="508000"/>
            </a:xfrm>
          </p:grpSpPr>
          <p:sp>
            <p:nvSpPr>
              <p:cNvPr id="11" name="직사각형 10">
                <a:extLst>
                  <a:ext uri="{FF2B5EF4-FFF2-40B4-BE49-F238E27FC236}">
                    <a16:creationId xmlns:a16="http://schemas.microsoft.com/office/drawing/2014/main" id="{E25B67F4-8197-4E33-962C-13036D42CE55}"/>
                  </a:ext>
                </a:extLst>
              </p:cNvPr>
              <p:cNvSpPr/>
              <p:nvPr/>
            </p:nvSpPr>
            <p:spPr>
              <a:xfrm>
                <a:off x="4094811" y="4049045"/>
                <a:ext cx="1803400" cy="508000"/>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직사각형 28">
                <a:extLst>
                  <a:ext uri="{FF2B5EF4-FFF2-40B4-BE49-F238E27FC236}">
                    <a16:creationId xmlns:a16="http://schemas.microsoft.com/office/drawing/2014/main" id="{63CC2111-840D-47E0-80C6-FECB5F9DAEB8}"/>
                  </a:ext>
                </a:extLst>
              </p:cNvPr>
              <p:cNvSpPr/>
              <p:nvPr/>
            </p:nvSpPr>
            <p:spPr>
              <a:xfrm>
                <a:off x="4622293" y="4195323"/>
                <a:ext cx="748437"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Known</a:t>
                </a:r>
                <a:endParaRPr lang="en-US" altLang="ko-KR" sz="1400" dirty="0">
                  <a:solidFill>
                    <a:srgbClr val="FF0000"/>
                  </a:solidFill>
                  <a:latin typeface="SamsungOne 400" panose="020B0503030303020204" pitchFamily="34" charset="0"/>
                  <a:ea typeface="SamsungOne 400" panose="020B0503030303020204" pitchFamily="34" charset="0"/>
                </a:endParaRPr>
              </a:p>
            </p:txBody>
          </p:sp>
        </p:grpSp>
        <p:grpSp>
          <p:nvGrpSpPr>
            <p:cNvPr id="30" name="그룹 29">
              <a:extLst>
                <a:ext uri="{FF2B5EF4-FFF2-40B4-BE49-F238E27FC236}">
                  <a16:creationId xmlns:a16="http://schemas.microsoft.com/office/drawing/2014/main" id="{6DD0F8EB-F4E8-46DD-A777-B885C5FAE37B}"/>
                </a:ext>
              </a:extLst>
            </p:cNvPr>
            <p:cNvGrpSpPr/>
            <p:nvPr/>
          </p:nvGrpSpPr>
          <p:grpSpPr>
            <a:xfrm>
              <a:off x="5898211" y="3747143"/>
              <a:ext cx="1803400" cy="508000"/>
              <a:chOff x="4094811" y="4049045"/>
              <a:chExt cx="1803400" cy="508000"/>
            </a:xfrm>
          </p:grpSpPr>
          <p:sp>
            <p:nvSpPr>
              <p:cNvPr id="31" name="직사각형 30">
                <a:extLst>
                  <a:ext uri="{FF2B5EF4-FFF2-40B4-BE49-F238E27FC236}">
                    <a16:creationId xmlns:a16="http://schemas.microsoft.com/office/drawing/2014/main" id="{9BE8FE84-0747-46CA-A19F-D539B850BAD7}"/>
                  </a:ext>
                </a:extLst>
              </p:cNvPr>
              <p:cNvSpPr/>
              <p:nvPr/>
            </p:nvSpPr>
            <p:spPr>
              <a:xfrm>
                <a:off x="4094811" y="4049045"/>
                <a:ext cx="1803400" cy="508000"/>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직사각형 31">
                <a:extLst>
                  <a:ext uri="{FF2B5EF4-FFF2-40B4-BE49-F238E27FC236}">
                    <a16:creationId xmlns:a16="http://schemas.microsoft.com/office/drawing/2014/main" id="{00550E26-92D9-41E7-B855-CEEE17A1AB58}"/>
                  </a:ext>
                </a:extLst>
              </p:cNvPr>
              <p:cNvSpPr/>
              <p:nvPr/>
            </p:nvSpPr>
            <p:spPr>
              <a:xfrm>
                <a:off x="4468523" y="4195323"/>
                <a:ext cx="1055978"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spcAft>
                    <a:spcPts val="600"/>
                  </a:spcAft>
                </a:pPr>
                <a:r>
                  <a:rPr lang="en-US" altLang="ko-KR" sz="1400" dirty="0" err="1">
                    <a:solidFill>
                      <a:schemeClr val="tx1">
                        <a:lumMod val="85000"/>
                        <a:lumOff val="15000"/>
                      </a:schemeClr>
                    </a:solidFill>
                    <a:latin typeface="SamsungOne 400" panose="020B0503030303020204" pitchFamily="34" charset="0"/>
                    <a:ea typeface="SamsungOne 400" panose="020B0503030303020204" pitchFamily="34" charset="0"/>
                  </a:rPr>
                  <a:t>UnKnown</a:t>
                </a:r>
                <a:endParaRPr lang="en-US" altLang="ko-KR" sz="1400" dirty="0">
                  <a:solidFill>
                    <a:srgbClr val="FF0000"/>
                  </a:solidFill>
                  <a:latin typeface="SamsungOne 400" panose="020B0503030303020204" pitchFamily="34" charset="0"/>
                  <a:ea typeface="SamsungOne 400" panose="020B0503030303020204" pitchFamily="34" charset="0"/>
                </a:endParaRPr>
              </a:p>
            </p:txBody>
          </p:sp>
        </p:grpSp>
        <p:grpSp>
          <p:nvGrpSpPr>
            <p:cNvPr id="33" name="그룹 32">
              <a:extLst>
                <a:ext uri="{FF2B5EF4-FFF2-40B4-BE49-F238E27FC236}">
                  <a16:creationId xmlns:a16="http://schemas.microsoft.com/office/drawing/2014/main" id="{7FE0E15E-199B-435B-839E-1220A5EE2374}"/>
                </a:ext>
              </a:extLst>
            </p:cNvPr>
            <p:cNvGrpSpPr/>
            <p:nvPr/>
          </p:nvGrpSpPr>
          <p:grpSpPr>
            <a:xfrm>
              <a:off x="4094811" y="4255143"/>
              <a:ext cx="1803400" cy="508000"/>
              <a:chOff x="4094811" y="4049045"/>
              <a:chExt cx="1803400" cy="508000"/>
            </a:xfrm>
          </p:grpSpPr>
          <p:sp>
            <p:nvSpPr>
              <p:cNvPr id="34" name="직사각형 33">
                <a:extLst>
                  <a:ext uri="{FF2B5EF4-FFF2-40B4-BE49-F238E27FC236}">
                    <a16:creationId xmlns:a16="http://schemas.microsoft.com/office/drawing/2014/main" id="{CBF2C9A1-5E5F-4C86-846B-2CCF5C55462E}"/>
                  </a:ext>
                </a:extLst>
              </p:cNvPr>
              <p:cNvSpPr/>
              <p:nvPr/>
            </p:nvSpPr>
            <p:spPr>
              <a:xfrm>
                <a:off x="4094811" y="4049045"/>
                <a:ext cx="1803400" cy="508000"/>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35" name="직사각형 34">
                <a:extLst>
                  <a:ext uri="{FF2B5EF4-FFF2-40B4-BE49-F238E27FC236}">
                    <a16:creationId xmlns:a16="http://schemas.microsoft.com/office/drawing/2014/main" id="{CBD37C3B-0B2C-4A4D-8B75-D0A914F1DDC8}"/>
                  </a:ext>
                </a:extLst>
              </p:cNvPr>
              <p:cNvSpPr/>
              <p:nvPr/>
            </p:nvSpPr>
            <p:spPr>
              <a:xfrm>
                <a:off x="4252623" y="4195323"/>
                <a:ext cx="1487778"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Optimization</a:t>
                </a:r>
                <a:endParaRPr lang="en-US" altLang="ko-KR" sz="1400" dirty="0">
                  <a:solidFill>
                    <a:srgbClr val="FF0000"/>
                  </a:solidFill>
                  <a:latin typeface="SamsungOne 400" panose="020B0503030303020204" pitchFamily="34" charset="0"/>
                  <a:ea typeface="SamsungOne 400" panose="020B0503030303020204" pitchFamily="34" charset="0"/>
                </a:endParaRPr>
              </a:p>
            </p:txBody>
          </p:sp>
        </p:grpSp>
        <p:grpSp>
          <p:nvGrpSpPr>
            <p:cNvPr id="36" name="그룹 35">
              <a:extLst>
                <a:ext uri="{FF2B5EF4-FFF2-40B4-BE49-F238E27FC236}">
                  <a16:creationId xmlns:a16="http://schemas.microsoft.com/office/drawing/2014/main" id="{AB152E84-CDB7-485A-9CB7-5CF22E5198FB}"/>
                </a:ext>
              </a:extLst>
            </p:cNvPr>
            <p:cNvGrpSpPr/>
            <p:nvPr/>
          </p:nvGrpSpPr>
          <p:grpSpPr>
            <a:xfrm>
              <a:off x="5898211" y="4255143"/>
              <a:ext cx="1803400" cy="508000"/>
              <a:chOff x="4094811" y="4049045"/>
              <a:chExt cx="1803400" cy="508000"/>
            </a:xfrm>
          </p:grpSpPr>
          <p:sp>
            <p:nvSpPr>
              <p:cNvPr id="37" name="직사각형 36">
                <a:extLst>
                  <a:ext uri="{FF2B5EF4-FFF2-40B4-BE49-F238E27FC236}">
                    <a16:creationId xmlns:a16="http://schemas.microsoft.com/office/drawing/2014/main" id="{F9D4B9B4-5274-4FA4-882D-2B5C48A8BC01}"/>
                  </a:ext>
                </a:extLst>
              </p:cNvPr>
              <p:cNvSpPr/>
              <p:nvPr/>
            </p:nvSpPr>
            <p:spPr>
              <a:xfrm>
                <a:off x="4094811" y="4049045"/>
                <a:ext cx="1803400" cy="508000"/>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직사각형 37">
                <a:extLst>
                  <a:ext uri="{FF2B5EF4-FFF2-40B4-BE49-F238E27FC236}">
                    <a16:creationId xmlns:a16="http://schemas.microsoft.com/office/drawing/2014/main" id="{0151C70E-A551-4479-89D5-1C7BF4685A61}"/>
                  </a:ext>
                </a:extLst>
              </p:cNvPr>
              <p:cNvSpPr/>
              <p:nvPr/>
            </p:nvSpPr>
            <p:spPr>
              <a:xfrm>
                <a:off x="4622293" y="4195323"/>
                <a:ext cx="748437"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spcAft>
                    <a:spcPts val="600"/>
                  </a:spcAft>
                </a:pPr>
                <a:r>
                  <a:rPr lang="en-US" altLang="ko-KR" sz="1400" dirty="0" err="1">
                    <a:solidFill>
                      <a:schemeClr val="tx1">
                        <a:lumMod val="85000"/>
                        <a:lumOff val="15000"/>
                      </a:schemeClr>
                    </a:solidFill>
                    <a:latin typeface="SamsungOne 400" panose="020B0503030303020204" pitchFamily="34" charset="0"/>
                    <a:ea typeface="SamsungOne 400" panose="020B0503030303020204" pitchFamily="34" charset="0"/>
                  </a:rPr>
                  <a:t>lnsight</a:t>
                </a:r>
                <a:endParaRPr lang="en-US" altLang="ko-KR" sz="1400" dirty="0">
                  <a:solidFill>
                    <a:srgbClr val="FF0000"/>
                  </a:solidFill>
                  <a:latin typeface="SamsungOne 400" panose="020B0503030303020204" pitchFamily="34" charset="0"/>
                  <a:ea typeface="SamsungOne 400" panose="020B0503030303020204" pitchFamily="34" charset="0"/>
                </a:endParaRPr>
              </a:p>
            </p:txBody>
          </p:sp>
        </p:grpSp>
        <p:grpSp>
          <p:nvGrpSpPr>
            <p:cNvPr id="39" name="그룹 38">
              <a:extLst>
                <a:ext uri="{FF2B5EF4-FFF2-40B4-BE49-F238E27FC236}">
                  <a16:creationId xmlns:a16="http://schemas.microsoft.com/office/drawing/2014/main" id="{97F32890-D96E-4976-ADC1-29ED7CB8246D}"/>
                </a:ext>
              </a:extLst>
            </p:cNvPr>
            <p:cNvGrpSpPr/>
            <p:nvPr/>
          </p:nvGrpSpPr>
          <p:grpSpPr>
            <a:xfrm>
              <a:off x="2291411" y="4255143"/>
              <a:ext cx="1803400" cy="508000"/>
              <a:chOff x="4094811" y="4049045"/>
              <a:chExt cx="1803400" cy="508000"/>
            </a:xfrm>
          </p:grpSpPr>
          <p:sp>
            <p:nvSpPr>
              <p:cNvPr id="40" name="직사각형 39">
                <a:extLst>
                  <a:ext uri="{FF2B5EF4-FFF2-40B4-BE49-F238E27FC236}">
                    <a16:creationId xmlns:a16="http://schemas.microsoft.com/office/drawing/2014/main" id="{9D1502D8-4BB9-48EC-81A9-D4AAA4CC1C1E}"/>
                  </a:ext>
                </a:extLst>
              </p:cNvPr>
              <p:cNvSpPr/>
              <p:nvPr/>
            </p:nvSpPr>
            <p:spPr>
              <a:xfrm>
                <a:off x="4094811" y="4049045"/>
                <a:ext cx="1803400" cy="508000"/>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직사각형 40">
                <a:extLst>
                  <a:ext uri="{FF2B5EF4-FFF2-40B4-BE49-F238E27FC236}">
                    <a16:creationId xmlns:a16="http://schemas.microsoft.com/office/drawing/2014/main" id="{03565E89-DC40-4A16-8409-0D05CA10C56A}"/>
                  </a:ext>
                </a:extLst>
              </p:cNvPr>
              <p:cNvSpPr/>
              <p:nvPr/>
            </p:nvSpPr>
            <p:spPr>
              <a:xfrm>
                <a:off x="4622293" y="4195323"/>
                <a:ext cx="748437"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Known</a:t>
                </a:r>
                <a:endParaRPr lang="en-US" altLang="ko-KR" sz="1400" dirty="0">
                  <a:solidFill>
                    <a:srgbClr val="FF0000"/>
                  </a:solidFill>
                  <a:latin typeface="SamsungOne 400" panose="020B0503030303020204" pitchFamily="34" charset="0"/>
                  <a:ea typeface="SamsungOne 400" panose="020B0503030303020204" pitchFamily="34" charset="0"/>
                </a:endParaRPr>
              </a:p>
            </p:txBody>
          </p:sp>
        </p:grpSp>
        <p:grpSp>
          <p:nvGrpSpPr>
            <p:cNvPr id="42" name="그룹 41">
              <a:extLst>
                <a:ext uri="{FF2B5EF4-FFF2-40B4-BE49-F238E27FC236}">
                  <a16:creationId xmlns:a16="http://schemas.microsoft.com/office/drawing/2014/main" id="{26321B60-33A1-4487-9B10-302311FC0953}"/>
                </a:ext>
              </a:extLst>
            </p:cNvPr>
            <p:cNvGrpSpPr/>
            <p:nvPr/>
          </p:nvGrpSpPr>
          <p:grpSpPr>
            <a:xfrm>
              <a:off x="4094811" y="4763143"/>
              <a:ext cx="1803400" cy="508000"/>
              <a:chOff x="4094811" y="4049045"/>
              <a:chExt cx="1803400" cy="508000"/>
            </a:xfrm>
          </p:grpSpPr>
          <p:sp>
            <p:nvSpPr>
              <p:cNvPr id="43" name="직사각형 42">
                <a:extLst>
                  <a:ext uri="{FF2B5EF4-FFF2-40B4-BE49-F238E27FC236}">
                    <a16:creationId xmlns:a16="http://schemas.microsoft.com/office/drawing/2014/main" id="{717FAC27-AAF2-46A8-89DA-CF74DE8CEB8C}"/>
                  </a:ext>
                </a:extLst>
              </p:cNvPr>
              <p:cNvSpPr/>
              <p:nvPr/>
            </p:nvSpPr>
            <p:spPr>
              <a:xfrm>
                <a:off x="4094811" y="4049045"/>
                <a:ext cx="1803400" cy="508000"/>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44" name="직사각형 43">
                <a:extLst>
                  <a:ext uri="{FF2B5EF4-FFF2-40B4-BE49-F238E27FC236}">
                    <a16:creationId xmlns:a16="http://schemas.microsoft.com/office/drawing/2014/main" id="{5D78552C-97D3-47F4-B92C-919F9AF40899}"/>
                  </a:ext>
                </a:extLst>
              </p:cNvPr>
              <p:cNvSpPr/>
              <p:nvPr/>
            </p:nvSpPr>
            <p:spPr>
              <a:xfrm>
                <a:off x="4622293" y="4195323"/>
                <a:ext cx="748437"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Solution</a:t>
                </a:r>
                <a:endParaRPr lang="en-US" altLang="ko-KR" sz="1400" dirty="0">
                  <a:solidFill>
                    <a:srgbClr val="FF0000"/>
                  </a:solidFill>
                  <a:latin typeface="SamsungOne 400" panose="020B0503030303020204" pitchFamily="34" charset="0"/>
                  <a:ea typeface="SamsungOne 400" panose="020B0503030303020204" pitchFamily="34" charset="0"/>
                </a:endParaRPr>
              </a:p>
            </p:txBody>
          </p:sp>
        </p:grpSp>
        <p:grpSp>
          <p:nvGrpSpPr>
            <p:cNvPr id="45" name="그룹 44">
              <a:extLst>
                <a:ext uri="{FF2B5EF4-FFF2-40B4-BE49-F238E27FC236}">
                  <a16:creationId xmlns:a16="http://schemas.microsoft.com/office/drawing/2014/main" id="{F637C58F-8757-4324-843E-E8CEE083AB97}"/>
                </a:ext>
              </a:extLst>
            </p:cNvPr>
            <p:cNvGrpSpPr/>
            <p:nvPr/>
          </p:nvGrpSpPr>
          <p:grpSpPr>
            <a:xfrm>
              <a:off x="5898211" y="4763143"/>
              <a:ext cx="1803400" cy="508000"/>
              <a:chOff x="4094811" y="4049045"/>
              <a:chExt cx="1803400" cy="508000"/>
            </a:xfrm>
          </p:grpSpPr>
          <p:sp>
            <p:nvSpPr>
              <p:cNvPr id="46" name="직사각형 45">
                <a:extLst>
                  <a:ext uri="{FF2B5EF4-FFF2-40B4-BE49-F238E27FC236}">
                    <a16:creationId xmlns:a16="http://schemas.microsoft.com/office/drawing/2014/main" id="{132509F4-14A1-4525-BE05-B0F0557F880E}"/>
                  </a:ext>
                </a:extLst>
              </p:cNvPr>
              <p:cNvSpPr/>
              <p:nvPr/>
            </p:nvSpPr>
            <p:spPr>
              <a:xfrm>
                <a:off x="4094811" y="4049045"/>
                <a:ext cx="1803400" cy="508000"/>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47" name="직사각형 46">
                <a:extLst>
                  <a:ext uri="{FF2B5EF4-FFF2-40B4-BE49-F238E27FC236}">
                    <a16:creationId xmlns:a16="http://schemas.microsoft.com/office/drawing/2014/main" id="{5153D368-B60F-45D6-8C1E-731C15A1B5C5}"/>
                  </a:ext>
                </a:extLst>
              </p:cNvPr>
              <p:cNvSpPr/>
              <p:nvPr/>
            </p:nvSpPr>
            <p:spPr>
              <a:xfrm>
                <a:off x="4405023" y="4195323"/>
                <a:ext cx="1182978"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Discovery</a:t>
                </a:r>
                <a:endParaRPr lang="en-US" altLang="ko-KR" sz="1400" dirty="0">
                  <a:solidFill>
                    <a:srgbClr val="FF0000"/>
                  </a:solidFill>
                  <a:latin typeface="SamsungOne 400" panose="020B0503030303020204" pitchFamily="34" charset="0"/>
                  <a:ea typeface="SamsungOne 400" panose="020B0503030303020204" pitchFamily="34" charset="0"/>
                </a:endParaRPr>
              </a:p>
            </p:txBody>
          </p:sp>
        </p:grpSp>
        <p:grpSp>
          <p:nvGrpSpPr>
            <p:cNvPr id="48" name="그룹 47">
              <a:extLst>
                <a:ext uri="{FF2B5EF4-FFF2-40B4-BE49-F238E27FC236}">
                  <a16:creationId xmlns:a16="http://schemas.microsoft.com/office/drawing/2014/main" id="{1287DEB5-1816-4D48-B6FA-161EEC574FF6}"/>
                </a:ext>
              </a:extLst>
            </p:cNvPr>
            <p:cNvGrpSpPr/>
            <p:nvPr/>
          </p:nvGrpSpPr>
          <p:grpSpPr>
            <a:xfrm>
              <a:off x="2291411" y="4763143"/>
              <a:ext cx="1803400" cy="508000"/>
              <a:chOff x="4094811" y="4049045"/>
              <a:chExt cx="1803400" cy="508000"/>
            </a:xfrm>
          </p:grpSpPr>
          <p:sp>
            <p:nvSpPr>
              <p:cNvPr id="49" name="직사각형 48">
                <a:extLst>
                  <a:ext uri="{FF2B5EF4-FFF2-40B4-BE49-F238E27FC236}">
                    <a16:creationId xmlns:a16="http://schemas.microsoft.com/office/drawing/2014/main" id="{42B8E65B-F16C-47E2-B12B-A15A23A448F5}"/>
                  </a:ext>
                </a:extLst>
              </p:cNvPr>
              <p:cNvSpPr/>
              <p:nvPr/>
            </p:nvSpPr>
            <p:spPr>
              <a:xfrm>
                <a:off x="4094811" y="4049045"/>
                <a:ext cx="1803400" cy="508000"/>
              </a:xfrm>
              <a:prstGeom prst="rect">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0" name="직사각형 49">
                <a:extLst>
                  <a:ext uri="{FF2B5EF4-FFF2-40B4-BE49-F238E27FC236}">
                    <a16:creationId xmlns:a16="http://schemas.microsoft.com/office/drawing/2014/main" id="{3B28EA01-00B2-48F4-89F7-E45EC6F2E885}"/>
                  </a:ext>
                </a:extLst>
              </p:cNvPr>
              <p:cNvSpPr/>
              <p:nvPr/>
            </p:nvSpPr>
            <p:spPr>
              <a:xfrm>
                <a:off x="4506623" y="4195323"/>
                <a:ext cx="979778"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spcAft>
                    <a:spcPts val="600"/>
                  </a:spcAft>
                </a:pPr>
                <a:r>
                  <a:rPr lang="en-US" altLang="ko-KR" sz="1400" dirty="0" err="1">
                    <a:solidFill>
                      <a:schemeClr val="tx1">
                        <a:lumMod val="85000"/>
                        <a:lumOff val="15000"/>
                      </a:schemeClr>
                    </a:solidFill>
                    <a:latin typeface="SamsungOne 400" panose="020B0503030303020204" pitchFamily="34" charset="0"/>
                    <a:ea typeface="SamsungOne 400" panose="020B0503030303020204" pitchFamily="34" charset="0"/>
                  </a:rPr>
                  <a:t>UnKnown</a:t>
                </a:r>
                <a:endPar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grpSp>
        <p:sp>
          <p:nvSpPr>
            <p:cNvPr id="51" name="화살표: 아래쪽 50">
              <a:extLst>
                <a:ext uri="{FF2B5EF4-FFF2-40B4-BE49-F238E27FC236}">
                  <a16:creationId xmlns:a16="http://schemas.microsoft.com/office/drawing/2014/main" id="{A9FD4E0B-6FA2-4C6A-8F24-735967736011}"/>
                </a:ext>
              </a:extLst>
            </p:cNvPr>
            <p:cNvSpPr/>
            <p:nvPr/>
          </p:nvSpPr>
          <p:spPr>
            <a:xfrm>
              <a:off x="4773305" y="3357794"/>
              <a:ext cx="395288" cy="2108200"/>
            </a:xfrm>
            <a:prstGeom prst="downArrow">
              <a:avLst/>
            </a:prstGeom>
            <a:gradFill>
              <a:gsLst>
                <a:gs pos="100000">
                  <a:srgbClr val="FF0000"/>
                </a:gs>
                <a:gs pos="35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화살표: 아래쪽 51">
              <a:extLst>
                <a:ext uri="{FF2B5EF4-FFF2-40B4-BE49-F238E27FC236}">
                  <a16:creationId xmlns:a16="http://schemas.microsoft.com/office/drawing/2014/main" id="{837A3D54-10BB-4D3E-B78E-0B538692C55A}"/>
                </a:ext>
              </a:extLst>
            </p:cNvPr>
            <p:cNvSpPr/>
            <p:nvPr/>
          </p:nvSpPr>
          <p:spPr>
            <a:xfrm flipV="1">
              <a:off x="6589405" y="4108865"/>
              <a:ext cx="395288" cy="2108200"/>
            </a:xfrm>
            <a:prstGeom prst="downArrow">
              <a:avLst/>
            </a:prstGeom>
            <a:gradFill>
              <a:gsLst>
                <a:gs pos="100000">
                  <a:srgbClr val="FF0000"/>
                </a:gs>
                <a:gs pos="35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b="1" dirty="0"/>
            </a:p>
          </p:txBody>
        </p:sp>
        <p:sp>
          <p:nvSpPr>
            <p:cNvPr id="54" name="TextBox 53">
              <a:extLst>
                <a:ext uri="{FF2B5EF4-FFF2-40B4-BE49-F238E27FC236}">
                  <a16:creationId xmlns:a16="http://schemas.microsoft.com/office/drawing/2014/main" id="{A8E7E259-C33C-4380-BD24-A8E7C319F58D}"/>
                </a:ext>
              </a:extLst>
            </p:cNvPr>
            <p:cNvSpPr txBox="1"/>
            <p:nvPr/>
          </p:nvSpPr>
          <p:spPr>
            <a:xfrm>
              <a:off x="4262784" y="5427218"/>
              <a:ext cx="1372836" cy="584775"/>
            </a:xfrm>
            <a:prstGeom prst="rect">
              <a:avLst/>
            </a:prstGeom>
            <a:noFill/>
          </p:spPr>
          <p:txBody>
            <a:bodyPr wrap="square" rtlCol="0">
              <a:spAutoFit/>
              <a:scene3d>
                <a:camera prst="orthographicFront"/>
                <a:lightRig rig="threePt" dir="t"/>
              </a:scene3d>
              <a:sp3d>
                <a:bevelT w="0" h="6350"/>
              </a:sp3d>
            </a:bodyPr>
            <a:lstStyle/>
            <a:p>
              <a:pPr algn="ctr"/>
              <a:r>
                <a:rPr lang="en-US" altLang="ko-KR" sz="1600" dirty="0">
                  <a:gradFill>
                    <a:gsLst>
                      <a:gs pos="0">
                        <a:srgbClr val="193EB0"/>
                      </a:gs>
                      <a:gs pos="100000">
                        <a:srgbClr val="1F45BC"/>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Top-Down Approach</a:t>
              </a:r>
              <a:endParaRPr lang="ko-KR" altLang="en-US" sz="1600" dirty="0">
                <a:gradFill>
                  <a:gsLst>
                    <a:gs pos="0">
                      <a:srgbClr val="193EB0"/>
                    </a:gs>
                    <a:gs pos="100000">
                      <a:srgbClr val="1F45BC"/>
                    </a:gs>
                  </a:gsLst>
                  <a:lin ang="5400000" scaled="1"/>
                </a:gradFill>
                <a:latin typeface="SamsungOne 700" panose="020B0803030303020204" pitchFamily="34" charset="0"/>
                <a:cs typeface="Times New Roman" panose="02020603050405020304" pitchFamily="18" charset="0"/>
              </a:endParaRPr>
            </a:p>
          </p:txBody>
        </p:sp>
        <p:sp>
          <p:nvSpPr>
            <p:cNvPr id="55" name="TextBox 54">
              <a:extLst>
                <a:ext uri="{FF2B5EF4-FFF2-40B4-BE49-F238E27FC236}">
                  <a16:creationId xmlns:a16="http://schemas.microsoft.com/office/drawing/2014/main" id="{E2F691A6-A4AD-4F20-A0E3-45E3F58D2ADE}"/>
                </a:ext>
              </a:extLst>
            </p:cNvPr>
            <p:cNvSpPr txBox="1"/>
            <p:nvPr/>
          </p:nvSpPr>
          <p:spPr>
            <a:xfrm>
              <a:off x="6100631" y="5427218"/>
              <a:ext cx="1372836" cy="584775"/>
            </a:xfrm>
            <a:prstGeom prst="rect">
              <a:avLst/>
            </a:prstGeom>
            <a:noFill/>
          </p:spPr>
          <p:txBody>
            <a:bodyPr wrap="square" rtlCol="0">
              <a:spAutoFit/>
              <a:scene3d>
                <a:camera prst="orthographicFront"/>
                <a:lightRig rig="threePt" dir="t"/>
              </a:scene3d>
              <a:sp3d>
                <a:bevelT w="0" h="6350"/>
              </a:sp3d>
            </a:bodyPr>
            <a:lstStyle/>
            <a:p>
              <a:pPr algn="ctr"/>
              <a:r>
                <a:rPr lang="en-US" altLang="ko-KR" sz="1600" dirty="0">
                  <a:gradFill>
                    <a:gsLst>
                      <a:gs pos="0">
                        <a:srgbClr val="193EB0"/>
                      </a:gs>
                      <a:gs pos="100000">
                        <a:srgbClr val="1F45BC"/>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Bottom-Up Approach</a:t>
              </a:r>
              <a:endParaRPr lang="ko-KR" altLang="en-US" sz="1600" dirty="0">
                <a:gradFill>
                  <a:gsLst>
                    <a:gs pos="0">
                      <a:srgbClr val="193EB0"/>
                    </a:gs>
                    <a:gs pos="100000">
                      <a:srgbClr val="1F45BC"/>
                    </a:gs>
                  </a:gsLst>
                  <a:lin ang="5400000" scaled="1"/>
                </a:gradFill>
                <a:latin typeface="SamsungOne 700" panose="020B0803030303020204" pitchFamily="34" charset="0"/>
                <a:cs typeface="Times New Roman" panose="02020603050405020304" pitchFamily="18" charset="0"/>
              </a:endParaRPr>
            </a:p>
          </p:txBody>
        </p:sp>
      </p:grpSp>
    </p:spTree>
    <p:extLst>
      <p:ext uri="{BB962C8B-B14F-4D97-AF65-F5344CB8AC3E}">
        <p14:creationId xmlns:p14="http://schemas.microsoft.com/office/powerpoint/2010/main" val="33540828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직사각형 52">
            <a:extLst>
              <a:ext uri="{FF2B5EF4-FFF2-40B4-BE49-F238E27FC236}">
                <a16:creationId xmlns:a16="http://schemas.microsoft.com/office/drawing/2014/main" id="{DE866726-FC71-41C3-83D3-8C221A81E7E7}"/>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1.2.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Searching for Project Ideas.</a:t>
            </a:r>
          </a:p>
        </p:txBody>
      </p:sp>
      <p:sp>
        <p:nvSpPr>
          <p:cNvPr id="54" name="직사각형 53">
            <a:extLst>
              <a:ext uri="{FF2B5EF4-FFF2-40B4-BE49-F238E27FC236}">
                <a16:creationId xmlns:a16="http://schemas.microsoft.com/office/drawing/2014/main" id="{07D14885-593C-44BE-8302-5A0A37BF8155}"/>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Searching for Project Ideas</a:t>
            </a:r>
          </a:p>
        </p:txBody>
      </p:sp>
      <p:grpSp>
        <p:nvGrpSpPr>
          <p:cNvPr id="55" name="그룹 54">
            <a:extLst>
              <a:ext uri="{FF2B5EF4-FFF2-40B4-BE49-F238E27FC236}">
                <a16:creationId xmlns:a16="http://schemas.microsoft.com/office/drawing/2014/main" id="{DC525990-7D29-43C0-8114-DEFAD6B93A54}"/>
              </a:ext>
            </a:extLst>
          </p:cNvPr>
          <p:cNvGrpSpPr/>
          <p:nvPr/>
        </p:nvGrpSpPr>
        <p:grpSpPr>
          <a:xfrm>
            <a:off x="558800" y="2232686"/>
            <a:ext cx="8785225" cy="215444"/>
            <a:chOff x="1027113" y="2045625"/>
            <a:chExt cx="8785225" cy="215444"/>
          </a:xfrm>
        </p:grpSpPr>
        <p:sp>
          <p:nvSpPr>
            <p:cNvPr id="56" name="직사각형 55">
              <a:extLst>
                <a:ext uri="{FF2B5EF4-FFF2-40B4-BE49-F238E27FC236}">
                  <a16:creationId xmlns:a16="http://schemas.microsoft.com/office/drawing/2014/main" id="{01AAFF47-815A-4A6D-BD27-62357A41A89D}"/>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a:p>
          </p:txBody>
        </p:sp>
        <p:sp>
          <p:nvSpPr>
            <p:cNvPr id="57" name="직사각형 56">
              <a:extLst>
                <a:ext uri="{FF2B5EF4-FFF2-40B4-BE49-F238E27FC236}">
                  <a16:creationId xmlns:a16="http://schemas.microsoft.com/office/drawing/2014/main" id="{A01945DC-43FB-4B95-B0AF-2D0B7901CEC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Top Down approach - Design Thinking:</a:t>
              </a:r>
            </a:p>
          </p:txBody>
        </p:sp>
      </p:grpSp>
      <p:sp>
        <p:nvSpPr>
          <p:cNvPr id="58" name="Rectangle 12">
            <a:extLst>
              <a:ext uri="{FF2B5EF4-FFF2-40B4-BE49-F238E27FC236}">
                <a16:creationId xmlns:a16="http://schemas.microsoft.com/office/drawing/2014/main" id="{969CA613-25C8-40DF-99FF-D36C31760DEA}"/>
              </a:ext>
            </a:extLst>
          </p:cNvPr>
          <p:cNvSpPr/>
          <p:nvPr/>
        </p:nvSpPr>
        <p:spPr>
          <a:xfrm>
            <a:off x="711201" y="2563519"/>
            <a:ext cx="8632824" cy="648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Five steps: Define, </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Discover, Analyze,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Ideate &amp; Prototype, and Test. </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Iterations of convergence and divergence.</a:t>
            </a:r>
          </a:p>
        </p:txBody>
      </p:sp>
      <p:grpSp>
        <p:nvGrpSpPr>
          <p:cNvPr id="4" name="Group 3">
            <a:extLst>
              <a:ext uri="{FF2B5EF4-FFF2-40B4-BE49-F238E27FC236}">
                <a16:creationId xmlns:a16="http://schemas.microsoft.com/office/drawing/2014/main" id="{4B72E507-F89B-46DB-B333-95B578264695}"/>
              </a:ext>
            </a:extLst>
          </p:cNvPr>
          <p:cNvGrpSpPr/>
          <p:nvPr/>
        </p:nvGrpSpPr>
        <p:grpSpPr>
          <a:xfrm>
            <a:off x="2753026" y="3220644"/>
            <a:ext cx="4625890" cy="2643990"/>
            <a:chOff x="2753026" y="3220644"/>
            <a:chExt cx="4625890" cy="2643990"/>
          </a:xfrm>
        </p:grpSpPr>
        <p:sp>
          <p:nvSpPr>
            <p:cNvPr id="87" name="사다리꼴 86">
              <a:extLst>
                <a:ext uri="{FF2B5EF4-FFF2-40B4-BE49-F238E27FC236}">
                  <a16:creationId xmlns:a16="http://schemas.microsoft.com/office/drawing/2014/main" id="{E7A11C71-577A-4D91-8933-6985996CAFB2}"/>
                </a:ext>
              </a:extLst>
            </p:cNvPr>
            <p:cNvSpPr/>
            <p:nvPr/>
          </p:nvSpPr>
          <p:spPr>
            <a:xfrm rot="5400000">
              <a:off x="5332073" y="3805456"/>
              <a:ext cx="2631656" cy="1462031"/>
            </a:xfrm>
            <a:prstGeom prst="trapezoid">
              <a:avLst>
                <a:gd name="adj" fmla="val 49390"/>
              </a:avLst>
            </a:prstGeom>
            <a:solidFill>
              <a:schemeClr val="bg1">
                <a:lumMod val="8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88" name="사다리꼴 87">
              <a:extLst>
                <a:ext uri="{FF2B5EF4-FFF2-40B4-BE49-F238E27FC236}">
                  <a16:creationId xmlns:a16="http://schemas.microsoft.com/office/drawing/2014/main" id="{98E2311A-3C24-4D12-ABF2-AFAAC5BFE48F}"/>
                </a:ext>
              </a:extLst>
            </p:cNvPr>
            <p:cNvSpPr/>
            <p:nvPr/>
          </p:nvSpPr>
          <p:spPr>
            <a:xfrm rot="16200000">
              <a:off x="4186299" y="4120523"/>
              <a:ext cx="2631656" cy="831898"/>
            </a:xfrm>
            <a:prstGeom prst="trapezoid">
              <a:avLst>
                <a:gd name="adj" fmla="val 49390"/>
              </a:avLst>
            </a:prstGeom>
            <a:solidFill>
              <a:schemeClr val="bg1">
                <a:lumMod val="8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89" name="사다리꼴 88">
              <a:extLst>
                <a:ext uri="{FF2B5EF4-FFF2-40B4-BE49-F238E27FC236}">
                  <a16:creationId xmlns:a16="http://schemas.microsoft.com/office/drawing/2014/main" id="{C853DD8D-FB5F-4EE1-AE45-94FEB208AD49}"/>
                </a:ext>
              </a:extLst>
            </p:cNvPr>
            <p:cNvSpPr/>
            <p:nvPr/>
          </p:nvSpPr>
          <p:spPr>
            <a:xfrm rot="5400000">
              <a:off x="3358706" y="4129886"/>
              <a:ext cx="2631656" cy="831898"/>
            </a:xfrm>
            <a:prstGeom prst="trapezoid">
              <a:avLst>
                <a:gd name="adj" fmla="val 49390"/>
              </a:avLst>
            </a:prstGeom>
            <a:solidFill>
              <a:schemeClr val="bg1">
                <a:lumMod val="8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90" name="사다리꼴 89">
              <a:extLst>
                <a:ext uri="{FF2B5EF4-FFF2-40B4-BE49-F238E27FC236}">
                  <a16:creationId xmlns:a16="http://schemas.microsoft.com/office/drawing/2014/main" id="{C7300491-5AA5-4E6F-8E6F-32FD067CC390}"/>
                </a:ext>
              </a:extLst>
            </p:cNvPr>
            <p:cNvSpPr/>
            <p:nvPr/>
          </p:nvSpPr>
          <p:spPr>
            <a:xfrm rot="16200000">
              <a:off x="2212605" y="3817790"/>
              <a:ext cx="2631656" cy="1462031"/>
            </a:xfrm>
            <a:prstGeom prst="trapezoid">
              <a:avLst>
                <a:gd name="adj" fmla="val 49390"/>
              </a:avLst>
            </a:prstGeom>
            <a:solidFill>
              <a:schemeClr val="bg1">
                <a:lumMod val="8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dirty="0">
                <a:latin typeface="SamsungOne 400" panose="020B0503030303020204" pitchFamily="34" charset="0"/>
              </a:endParaRPr>
            </a:p>
          </p:txBody>
        </p:sp>
        <p:cxnSp>
          <p:nvCxnSpPr>
            <p:cNvPr id="107" name="직선 화살표 연결선 106">
              <a:extLst>
                <a:ext uri="{FF2B5EF4-FFF2-40B4-BE49-F238E27FC236}">
                  <a16:creationId xmlns:a16="http://schemas.microsoft.com/office/drawing/2014/main" id="{D64E92AD-5A54-4BEF-80C1-4612574544F3}"/>
                </a:ext>
              </a:extLst>
            </p:cNvPr>
            <p:cNvCxnSpPr>
              <a:cxnSpLocks/>
            </p:cNvCxnSpPr>
            <p:nvPr/>
          </p:nvCxnSpPr>
          <p:spPr>
            <a:xfrm rot="20040000">
              <a:off x="2753026" y="3688661"/>
              <a:ext cx="877219"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08" name="직선 화살표 연결선 107">
              <a:extLst>
                <a:ext uri="{FF2B5EF4-FFF2-40B4-BE49-F238E27FC236}">
                  <a16:creationId xmlns:a16="http://schemas.microsoft.com/office/drawing/2014/main" id="{2D634D65-D3EA-47FB-9C3C-401DF645946C}"/>
                </a:ext>
              </a:extLst>
            </p:cNvPr>
            <p:cNvCxnSpPr>
              <a:cxnSpLocks/>
            </p:cNvCxnSpPr>
            <p:nvPr/>
          </p:nvCxnSpPr>
          <p:spPr>
            <a:xfrm rot="1560000">
              <a:off x="2753026" y="5412974"/>
              <a:ext cx="877219"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09" name="직선 화살표 연결선 108">
              <a:extLst>
                <a:ext uri="{FF2B5EF4-FFF2-40B4-BE49-F238E27FC236}">
                  <a16:creationId xmlns:a16="http://schemas.microsoft.com/office/drawing/2014/main" id="{2F8EA271-D90B-4EE9-BB7B-4FA8CC803B08}"/>
                </a:ext>
              </a:extLst>
            </p:cNvPr>
            <p:cNvCxnSpPr>
              <a:cxnSpLocks/>
            </p:cNvCxnSpPr>
            <p:nvPr/>
          </p:nvCxnSpPr>
          <p:spPr>
            <a:xfrm rot="1560000">
              <a:off x="5943150" y="3377018"/>
              <a:ext cx="877219"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10" name="직선 화살표 연결선 109">
              <a:extLst>
                <a:ext uri="{FF2B5EF4-FFF2-40B4-BE49-F238E27FC236}">
                  <a16:creationId xmlns:a16="http://schemas.microsoft.com/office/drawing/2014/main" id="{4FBFC177-4AE2-44AD-BCE8-83A733889034}"/>
                </a:ext>
              </a:extLst>
            </p:cNvPr>
            <p:cNvCxnSpPr>
              <a:cxnSpLocks/>
            </p:cNvCxnSpPr>
            <p:nvPr/>
          </p:nvCxnSpPr>
          <p:spPr>
            <a:xfrm rot="20040000">
              <a:off x="5943151" y="5711695"/>
              <a:ext cx="877219"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11" name="직선 화살표 연결선 110">
              <a:extLst>
                <a:ext uri="{FF2B5EF4-FFF2-40B4-BE49-F238E27FC236}">
                  <a16:creationId xmlns:a16="http://schemas.microsoft.com/office/drawing/2014/main" id="{D6BA0A14-4273-4DB5-9970-99F5909CEB00}"/>
                </a:ext>
              </a:extLst>
            </p:cNvPr>
            <p:cNvCxnSpPr>
              <a:cxnSpLocks/>
            </p:cNvCxnSpPr>
            <p:nvPr/>
          </p:nvCxnSpPr>
          <p:spPr>
            <a:xfrm rot="1560000">
              <a:off x="4306716" y="3290888"/>
              <a:ext cx="438609"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12" name="직선 화살표 연결선 111">
              <a:extLst>
                <a:ext uri="{FF2B5EF4-FFF2-40B4-BE49-F238E27FC236}">
                  <a16:creationId xmlns:a16="http://schemas.microsoft.com/office/drawing/2014/main" id="{A191E911-EFCE-4491-938D-472F0D409609}"/>
                </a:ext>
              </a:extLst>
            </p:cNvPr>
            <p:cNvCxnSpPr>
              <a:cxnSpLocks/>
            </p:cNvCxnSpPr>
            <p:nvPr/>
          </p:nvCxnSpPr>
          <p:spPr>
            <a:xfrm rot="20040000">
              <a:off x="4311387" y="5807831"/>
              <a:ext cx="438609"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13" name="직선 화살표 연결선 112">
              <a:extLst>
                <a:ext uri="{FF2B5EF4-FFF2-40B4-BE49-F238E27FC236}">
                  <a16:creationId xmlns:a16="http://schemas.microsoft.com/office/drawing/2014/main" id="{F27F35D1-8233-40A5-8ADD-AB87A376B75E}"/>
                </a:ext>
              </a:extLst>
            </p:cNvPr>
            <p:cNvCxnSpPr>
              <a:cxnSpLocks/>
            </p:cNvCxnSpPr>
            <p:nvPr/>
          </p:nvCxnSpPr>
          <p:spPr>
            <a:xfrm rot="20040000">
              <a:off x="5121840" y="3423226"/>
              <a:ext cx="438609"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14" name="직선 화살표 연결선 113">
              <a:extLst>
                <a:ext uri="{FF2B5EF4-FFF2-40B4-BE49-F238E27FC236}">
                  <a16:creationId xmlns:a16="http://schemas.microsoft.com/office/drawing/2014/main" id="{6A7CE177-9BEA-4B48-926A-100161C4FD3D}"/>
                </a:ext>
              </a:extLst>
            </p:cNvPr>
            <p:cNvCxnSpPr>
              <a:cxnSpLocks/>
            </p:cNvCxnSpPr>
            <p:nvPr/>
          </p:nvCxnSpPr>
          <p:spPr>
            <a:xfrm rot="1560000">
              <a:off x="5113661" y="5638477"/>
              <a:ext cx="438609"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sp>
          <p:nvSpPr>
            <p:cNvPr id="72" name="육각형 71">
              <a:extLst>
                <a:ext uri="{FF2B5EF4-FFF2-40B4-BE49-F238E27FC236}">
                  <a16:creationId xmlns:a16="http://schemas.microsoft.com/office/drawing/2014/main" id="{24E91DFD-5F41-4C67-9130-266E58FF68E8}"/>
                </a:ext>
              </a:extLst>
            </p:cNvPr>
            <p:cNvSpPr/>
            <p:nvPr/>
          </p:nvSpPr>
          <p:spPr>
            <a:xfrm>
              <a:off x="2830798" y="4046581"/>
              <a:ext cx="965146" cy="85935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defTabSz="457200" latinLnBrk="0">
                <a:lnSpc>
                  <a:spcPct val="110000"/>
                </a:lnSpc>
                <a:buClr>
                  <a:srgbClr val="333399"/>
                </a:buClr>
              </a:pPr>
              <a:endParaRPr lang="ko-KR" altLang="en-US" sz="1200">
                <a:ln w="1270">
                  <a:solidFill>
                    <a:schemeClr val="bg1">
                      <a:alpha val="10000"/>
                    </a:schemeClr>
                  </a:solidFill>
                </a:ln>
                <a:solidFill>
                  <a:schemeClr val="bg1"/>
                </a:solidFill>
                <a:latin typeface="SamsungOne 400" panose="020B0503030303020204" pitchFamily="34" charset="0"/>
                <a:ea typeface="KoPub돋움체 Bold" pitchFamily="18" charset="-127"/>
              </a:endParaRPr>
            </a:p>
          </p:txBody>
        </p:sp>
        <p:sp>
          <p:nvSpPr>
            <p:cNvPr id="73" name="TextBox 72">
              <a:extLst>
                <a:ext uri="{FF2B5EF4-FFF2-40B4-BE49-F238E27FC236}">
                  <a16:creationId xmlns:a16="http://schemas.microsoft.com/office/drawing/2014/main" id="{0A153B0A-258A-4DC9-9E66-CA71B5542425}"/>
                </a:ext>
              </a:extLst>
            </p:cNvPr>
            <p:cNvSpPr txBox="1"/>
            <p:nvPr/>
          </p:nvSpPr>
          <p:spPr>
            <a:xfrm>
              <a:off x="2865431" y="4391619"/>
              <a:ext cx="895880" cy="16927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91432" tIns="45715" rIns="91432" bIns="45715" rtlCol="0" anchor="ctr"/>
            <a:lstStyle>
              <a:defPPr>
                <a:defRPr lang="en-US"/>
              </a:defPPr>
              <a:lvl1pPr algn="ctr" defTabSz="457200" latinLnBrk="0">
                <a:lnSpc>
                  <a:spcPct val="110000"/>
                </a:lnSpc>
                <a:buClr>
                  <a:srgbClr val="333399"/>
                </a:buClr>
                <a:defRPr>
                  <a:ln w="1270">
                    <a:solidFill>
                      <a:schemeClr val="bg1">
                        <a:alpha val="10000"/>
                      </a:schemeClr>
                    </a:solidFill>
                  </a:ln>
                  <a:solidFill>
                    <a:schemeClr val="bg1"/>
                  </a:solidFill>
                  <a:latin typeface="KoPub돋움체 Bold" pitchFamily="18" charset="-127"/>
                  <a:ea typeface="KoPub돋움체 Bold" pitchFamily="18" charset="-127"/>
                </a:defRPr>
              </a:lvl1pPr>
              <a:lvl2pPr defTabSz="457200" latinLnBrk="0"/>
              <a:lvl3pPr defTabSz="457200" latinLnBrk="0"/>
              <a:lvl4pPr defTabSz="457200" latinLnBrk="0"/>
              <a:lvl5pPr defTabSz="457200" latinLnBrk="0"/>
              <a:lvl6pPr defTabSz="457200" latinLnBrk="0"/>
              <a:lvl7pPr defTabSz="457200" latinLnBrk="0"/>
              <a:lvl8pPr defTabSz="457200" latinLnBrk="0"/>
              <a:lvl9pPr defTabSz="457200" latinLnBrk="0"/>
            </a:lstStyle>
            <a:p>
              <a:r>
                <a:rPr lang="en-US" altLang="ko-KR" sz="1200" dirty="0">
                  <a:latin typeface="SamsungOne 400" panose="020B0503030303020204" pitchFamily="34" charset="0"/>
                  <a:ea typeface="SamsungOne 400" panose="020B0503030303020204" pitchFamily="34" charset="0"/>
                </a:rPr>
                <a:t>Define</a:t>
              </a:r>
            </a:p>
          </p:txBody>
        </p:sp>
        <p:sp>
          <p:nvSpPr>
            <p:cNvPr id="75" name="육각형 74">
              <a:extLst>
                <a:ext uri="{FF2B5EF4-FFF2-40B4-BE49-F238E27FC236}">
                  <a16:creationId xmlns:a16="http://schemas.microsoft.com/office/drawing/2014/main" id="{E5845864-E224-463F-85A7-72C124ECEB7E}"/>
                </a:ext>
              </a:extLst>
            </p:cNvPr>
            <p:cNvSpPr/>
            <p:nvPr/>
          </p:nvSpPr>
          <p:spPr>
            <a:xfrm>
              <a:off x="3726148" y="4618081"/>
              <a:ext cx="965146" cy="85935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defTabSz="457200" latinLnBrk="0">
                <a:lnSpc>
                  <a:spcPct val="110000"/>
                </a:lnSpc>
                <a:buClr>
                  <a:srgbClr val="333399"/>
                </a:buClr>
              </a:pPr>
              <a:endParaRPr lang="ko-KR" altLang="en-US" sz="1200">
                <a:ln w="1270">
                  <a:solidFill>
                    <a:schemeClr val="bg1">
                      <a:alpha val="10000"/>
                    </a:schemeClr>
                  </a:solidFill>
                </a:ln>
                <a:solidFill>
                  <a:schemeClr val="bg1"/>
                </a:solidFill>
                <a:latin typeface="SamsungOne 400" panose="020B0503030303020204" pitchFamily="34" charset="0"/>
                <a:ea typeface="KoPub돋움체 Bold" pitchFamily="18" charset="-127"/>
              </a:endParaRPr>
            </a:p>
          </p:txBody>
        </p:sp>
        <p:sp>
          <p:nvSpPr>
            <p:cNvPr id="76" name="TextBox 75">
              <a:extLst>
                <a:ext uri="{FF2B5EF4-FFF2-40B4-BE49-F238E27FC236}">
                  <a16:creationId xmlns:a16="http://schemas.microsoft.com/office/drawing/2014/main" id="{EEF0F64A-2F8E-45F2-8985-F44AC7AB2C5F}"/>
                </a:ext>
              </a:extLst>
            </p:cNvPr>
            <p:cNvSpPr txBox="1"/>
            <p:nvPr/>
          </p:nvSpPr>
          <p:spPr>
            <a:xfrm>
              <a:off x="3760781" y="4963119"/>
              <a:ext cx="895880" cy="169277"/>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91432" tIns="45715" rIns="91432" bIns="45715" rtlCol="0" anchor="ctr"/>
            <a:lstStyle>
              <a:defPPr>
                <a:defRPr lang="en-US"/>
              </a:defPPr>
              <a:lvl1pPr algn="ctr" defTabSz="457200" latinLnBrk="0">
                <a:lnSpc>
                  <a:spcPct val="110000"/>
                </a:lnSpc>
                <a:buClr>
                  <a:srgbClr val="333399"/>
                </a:buClr>
                <a:defRPr>
                  <a:ln w="1270">
                    <a:solidFill>
                      <a:schemeClr val="bg1">
                        <a:alpha val="10000"/>
                      </a:schemeClr>
                    </a:solidFill>
                  </a:ln>
                  <a:solidFill>
                    <a:schemeClr val="bg1"/>
                  </a:solidFill>
                  <a:latin typeface="KoPub돋움체 Bold" pitchFamily="18" charset="-127"/>
                  <a:ea typeface="KoPub돋움체 Bold" pitchFamily="18" charset="-127"/>
                </a:defRPr>
              </a:lvl1pPr>
              <a:lvl2pPr defTabSz="457200" latinLnBrk="0"/>
              <a:lvl3pPr defTabSz="457200" latinLnBrk="0"/>
              <a:lvl4pPr defTabSz="457200" latinLnBrk="0"/>
              <a:lvl5pPr defTabSz="457200" latinLnBrk="0"/>
              <a:lvl6pPr defTabSz="457200" latinLnBrk="0"/>
              <a:lvl7pPr defTabSz="457200" latinLnBrk="0"/>
              <a:lvl8pPr defTabSz="457200" latinLnBrk="0"/>
              <a:lvl9pPr defTabSz="457200" latinLnBrk="0"/>
            </a:lstStyle>
            <a:p>
              <a:r>
                <a:rPr lang="en-US" altLang="ko-KR" sz="1200" dirty="0" smtClean="0">
                  <a:latin typeface="SamsungOne 400" panose="020B0503030303020204" pitchFamily="34" charset="0"/>
                  <a:ea typeface="SamsungOne 400" panose="020B0503030303020204" pitchFamily="34" charset="0"/>
                </a:rPr>
                <a:t>Discover</a:t>
              </a:r>
              <a:endParaRPr lang="en-US" altLang="ko-KR" sz="1200" dirty="0">
                <a:latin typeface="SamsungOne 400" panose="020B0503030303020204" pitchFamily="34" charset="0"/>
                <a:ea typeface="SamsungOne 400" panose="020B0503030303020204" pitchFamily="34" charset="0"/>
              </a:endParaRPr>
            </a:p>
          </p:txBody>
        </p:sp>
        <p:sp>
          <p:nvSpPr>
            <p:cNvPr id="78" name="육각형 77">
              <a:extLst>
                <a:ext uri="{FF2B5EF4-FFF2-40B4-BE49-F238E27FC236}">
                  <a16:creationId xmlns:a16="http://schemas.microsoft.com/office/drawing/2014/main" id="{F9299417-E49B-4596-A912-55F5E027346C}"/>
                </a:ext>
              </a:extLst>
            </p:cNvPr>
            <p:cNvSpPr/>
            <p:nvPr/>
          </p:nvSpPr>
          <p:spPr>
            <a:xfrm>
              <a:off x="4621498" y="4046581"/>
              <a:ext cx="965146" cy="85935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defTabSz="457200" latinLnBrk="0">
                <a:lnSpc>
                  <a:spcPct val="110000"/>
                </a:lnSpc>
                <a:buClr>
                  <a:srgbClr val="333399"/>
                </a:buClr>
              </a:pPr>
              <a:endParaRPr lang="ko-KR" altLang="en-US" sz="1200">
                <a:ln w="1270">
                  <a:solidFill>
                    <a:schemeClr val="bg1">
                      <a:alpha val="10000"/>
                    </a:schemeClr>
                  </a:solidFill>
                </a:ln>
                <a:solidFill>
                  <a:schemeClr val="bg1"/>
                </a:solidFill>
                <a:latin typeface="SamsungOne 400" panose="020B0503030303020204" pitchFamily="34" charset="0"/>
                <a:ea typeface="KoPub돋움체 Bold" pitchFamily="18" charset="-127"/>
              </a:endParaRPr>
            </a:p>
          </p:txBody>
        </p:sp>
        <p:sp>
          <p:nvSpPr>
            <p:cNvPr id="79" name="TextBox 78">
              <a:extLst>
                <a:ext uri="{FF2B5EF4-FFF2-40B4-BE49-F238E27FC236}">
                  <a16:creationId xmlns:a16="http://schemas.microsoft.com/office/drawing/2014/main" id="{E0FDC4CE-143C-47F1-9163-FE49BB20B319}"/>
                </a:ext>
              </a:extLst>
            </p:cNvPr>
            <p:cNvSpPr txBox="1"/>
            <p:nvPr/>
          </p:nvSpPr>
          <p:spPr>
            <a:xfrm>
              <a:off x="4656131" y="4391619"/>
              <a:ext cx="895880" cy="20005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91432" tIns="45715" rIns="91432" bIns="45715" rtlCol="0" anchor="ctr"/>
            <a:lstStyle>
              <a:defPPr>
                <a:defRPr lang="en-US"/>
              </a:defPPr>
              <a:lvl1pPr algn="ctr" defTabSz="457200" latinLnBrk="0">
                <a:lnSpc>
                  <a:spcPct val="110000"/>
                </a:lnSpc>
                <a:buClr>
                  <a:srgbClr val="333399"/>
                </a:buClr>
                <a:defRPr>
                  <a:ln w="1270">
                    <a:solidFill>
                      <a:schemeClr val="bg1">
                        <a:alpha val="10000"/>
                      </a:schemeClr>
                    </a:solidFill>
                  </a:ln>
                  <a:solidFill>
                    <a:schemeClr val="bg1"/>
                  </a:solidFill>
                  <a:latin typeface="KoPub돋움체 Bold" pitchFamily="18" charset="-127"/>
                  <a:ea typeface="KoPub돋움체 Bold" pitchFamily="18" charset="-127"/>
                </a:defRPr>
              </a:lvl1pPr>
              <a:lvl2pPr defTabSz="457200" latinLnBrk="0"/>
              <a:lvl3pPr defTabSz="457200" latinLnBrk="0"/>
              <a:lvl4pPr defTabSz="457200" latinLnBrk="0"/>
              <a:lvl5pPr defTabSz="457200" latinLnBrk="0"/>
              <a:lvl6pPr defTabSz="457200" latinLnBrk="0"/>
              <a:lvl7pPr defTabSz="457200" latinLnBrk="0"/>
              <a:lvl8pPr defTabSz="457200" latinLnBrk="0"/>
              <a:lvl9pPr defTabSz="457200" latinLnBrk="0"/>
            </a:lstStyle>
            <a:p>
              <a:r>
                <a:rPr lang="en-US" altLang="ko-KR" sz="1200" dirty="0" smtClean="0">
                  <a:latin typeface="SamsungOne 400" panose="020B0503030303020204" pitchFamily="34" charset="0"/>
                  <a:ea typeface="SamsungOne 400" panose="020B0503030303020204" pitchFamily="34" charset="0"/>
                </a:rPr>
                <a:t>Analyze</a:t>
              </a:r>
              <a:endParaRPr lang="en-US" altLang="ko-KR" sz="1200" dirty="0">
                <a:latin typeface="SamsungOne 400" panose="020B0503030303020204" pitchFamily="34" charset="0"/>
                <a:ea typeface="SamsungOne 400" panose="020B0503030303020204" pitchFamily="34" charset="0"/>
              </a:endParaRPr>
            </a:p>
          </p:txBody>
        </p:sp>
        <p:sp>
          <p:nvSpPr>
            <p:cNvPr id="81" name="육각형 80">
              <a:extLst>
                <a:ext uri="{FF2B5EF4-FFF2-40B4-BE49-F238E27FC236}">
                  <a16:creationId xmlns:a16="http://schemas.microsoft.com/office/drawing/2014/main" id="{401A0C06-E10D-40C0-896A-5A6109655C66}"/>
                </a:ext>
              </a:extLst>
            </p:cNvPr>
            <p:cNvSpPr/>
            <p:nvPr/>
          </p:nvSpPr>
          <p:spPr>
            <a:xfrm>
              <a:off x="5516848" y="4618081"/>
              <a:ext cx="965146" cy="85935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defTabSz="457200" latinLnBrk="0">
                <a:lnSpc>
                  <a:spcPct val="110000"/>
                </a:lnSpc>
                <a:buClr>
                  <a:srgbClr val="333399"/>
                </a:buClr>
              </a:pPr>
              <a:endParaRPr lang="ko-KR" altLang="en-US" sz="1200">
                <a:ln w="1270">
                  <a:solidFill>
                    <a:schemeClr val="bg1">
                      <a:alpha val="10000"/>
                    </a:schemeClr>
                  </a:solidFill>
                </a:ln>
                <a:solidFill>
                  <a:schemeClr val="bg1"/>
                </a:solidFill>
                <a:latin typeface="SamsungOne 400" panose="020B0503030303020204" pitchFamily="34" charset="0"/>
                <a:ea typeface="KoPub돋움체 Bold" pitchFamily="18" charset="-127"/>
              </a:endParaRPr>
            </a:p>
          </p:txBody>
        </p:sp>
        <p:sp>
          <p:nvSpPr>
            <p:cNvPr id="82" name="TextBox 81">
              <a:extLst>
                <a:ext uri="{FF2B5EF4-FFF2-40B4-BE49-F238E27FC236}">
                  <a16:creationId xmlns:a16="http://schemas.microsoft.com/office/drawing/2014/main" id="{FC151EBD-6BFC-416E-BEC0-CBE649C6794B}"/>
                </a:ext>
              </a:extLst>
            </p:cNvPr>
            <p:cNvSpPr txBox="1"/>
            <p:nvPr/>
          </p:nvSpPr>
          <p:spPr>
            <a:xfrm>
              <a:off x="5551481" y="4963119"/>
              <a:ext cx="895880" cy="20005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91432" tIns="45715" rIns="91432" bIns="45715" rtlCol="0" anchor="ctr"/>
            <a:lstStyle>
              <a:defPPr>
                <a:defRPr lang="en-US"/>
              </a:defPPr>
              <a:lvl1pPr algn="ctr" defTabSz="457200" latinLnBrk="0">
                <a:lnSpc>
                  <a:spcPct val="110000"/>
                </a:lnSpc>
                <a:buClr>
                  <a:srgbClr val="333399"/>
                </a:buClr>
                <a:defRPr>
                  <a:ln w="1270">
                    <a:solidFill>
                      <a:schemeClr val="bg1">
                        <a:alpha val="10000"/>
                      </a:schemeClr>
                    </a:solidFill>
                  </a:ln>
                  <a:solidFill>
                    <a:schemeClr val="bg1"/>
                  </a:solidFill>
                  <a:latin typeface="KoPub돋움체 Bold" pitchFamily="18" charset="-127"/>
                  <a:ea typeface="KoPub돋움체 Bold" pitchFamily="18" charset="-127"/>
                </a:defRPr>
              </a:lvl1pPr>
              <a:lvl2pPr defTabSz="457200" latinLnBrk="0"/>
              <a:lvl3pPr defTabSz="457200" latinLnBrk="0"/>
              <a:lvl4pPr defTabSz="457200" latinLnBrk="0"/>
              <a:lvl5pPr defTabSz="457200" latinLnBrk="0"/>
              <a:lvl6pPr defTabSz="457200" latinLnBrk="0"/>
              <a:lvl7pPr defTabSz="457200" latinLnBrk="0"/>
              <a:lvl8pPr defTabSz="457200" latinLnBrk="0"/>
              <a:lvl9pPr defTabSz="457200" latinLnBrk="0"/>
            </a:lstStyle>
            <a:p>
              <a:r>
                <a:rPr lang="en-US" altLang="ko-KR" sz="1200" dirty="0">
                  <a:latin typeface="SamsungOne 400" panose="020B0503030303020204" pitchFamily="34" charset="0"/>
                  <a:ea typeface="SamsungOne 400" panose="020B0503030303020204" pitchFamily="34" charset="0"/>
                </a:rPr>
                <a:t>Ideate &amp;</a:t>
              </a:r>
              <a:br>
                <a:rPr lang="en-US" altLang="ko-KR" sz="1200" dirty="0">
                  <a:latin typeface="SamsungOne 400" panose="020B0503030303020204" pitchFamily="34" charset="0"/>
                  <a:ea typeface="SamsungOne 400" panose="020B0503030303020204" pitchFamily="34" charset="0"/>
                </a:rPr>
              </a:br>
              <a:r>
                <a:rPr lang="en-US" altLang="ko-KR" sz="1200" dirty="0">
                  <a:latin typeface="SamsungOne 400" panose="020B0503030303020204" pitchFamily="34" charset="0"/>
                  <a:ea typeface="SamsungOne 400" panose="020B0503030303020204" pitchFamily="34" charset="0"/>
                </a:rPr>
                <a:t>Prototype</a:t>
              </a:r>
            </a:p>
          </p:txBody>
        </p:sp>
        <p:sp>
          <p:nvSpPr>
            <p:cNvPr id="84" name="육각형 83">
              <a:extLst>
                <a:ext uri="{FF2B5EF4-FFF2-40B4-BE49-F238E27FC236}">
                  <a16:creationId xmlns:a16="http://schemas.microsoft.com/office/drawing/2014/main" id="{49DBACBE-4B07-4324-BF7C-06819730D7BD}"/>
                </a:ext>
              </a:extLst>
            </p:cNvPr>
            <p:cNvSpPr/>
            <p:nvPr/>
          </p:nvSpPr>
          <p:spPr>
            <a:xfrm>
              <a:off x="6412198" y="4046581"/>
              <a:ext cx="965146" cy="85935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32" tIns="45715" rIns="91432" bIns="45715" rtlCol="0" anchor="ctr"/>
            <a:lstStyle/>
            <a:p>
              <a:pPr algn="ctr" defTabSz="457200" latinLnBrk="0">
                <a:lnSpc>
                  <a:spcPct val="110000"/>
                </a:lnSpc>
                <a:buClr>
                  <a:srgbClr val="333399"/>
                </a:buClr>
              </a:pPr>
              <a:endParaRPr lang="ko-KR" altLang="en-US" sz="1200">
                <a:ln w="1270">
                  <a:solidFill>
                    <a:schemeClr val="bg1">
                      <a:alpha val="10000"/>
                    </a:schemeClr>
                  </a:solidFill>
                </a:ln>
                <a:solidFill>
                  <a:schemeClr val="bg1"/>
                </a:solidFill>
                <a:latin typeface="SamsungOne 400" panose="020B0503030303020204" pitchFamily="34" charset="0"/>
                <a:ea typeface="KoPub돋움체 Bold" pitchFamily="18" charset="-127"/>
              </a:endParaRPr>
            </a:p>
          </p:txBody>
        </p:sp>
        <p:sp>
          <p:nvSpPr>
            <p:cNvPr id="85" name="TextBox 84">
              <a:extLst>
                <a:ext uri="{FF2B5EF4-FFF2-40B4-BE49-F238E27FC236}">
                  <a16:creationId xmlns:a16="http://schemas.microsoft.com/office/drawing/2014/main" id="{AD46081B-329F-40FB-8D60-7777F267AE8E}"/>
                </a:ext>
              </a:extLst>
            </p:cNvPr>
            <p:cNvSpPr txBox="1"/>
            <p:nvPr/>
          </p:nvSpPr>
          <p:spPr>
            <a:xfrm>
              <a:off x="6446831" y="4391619"/>
              <a:ext cx="895880" cy="200055"/>
            </a:xfrm>
            <a:prstGeom prst="rect">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lIns="91432" tIns="45715" rIns="91432" bIns="45715" rtlCol="0" anchor="ctr"/>
            <a:lstStyle>
              <a:defPPr>
                <a:defRPr lang="en-US"/>
              </a:defPPr>
              <a:lvl1pPr algn="ctr" defTabSz="457200" latinLnBrk="0">
                <a:lnSpc>
                  <a:spcPct val="110000"/>
                </a:lnSpc>
                <a:buClr>
                  <a:srgbClr val="333399"/>
                </a:buClr>
                <a:defRPr>
                  <a:ln w="1270">
                    <a:solidFill>
                      <a:schemeClr val="bg1">
                        <a:alpha val="10000"/>
                      </a:schemeClr>
                    </a:solidFill>
                  </a:ln>
                  <a:solidFill>
                    <a:schemeClr val="bg1"/>
                  </a:solidFill>
                  <a:latin typeface="KoPub돋움체 Bold" pitchFamily="18" charset="-127"/>
                  <a:ea typeface="KoPub돋움체 Bold" pitchFamily="18" charset="-127"/>
                </a:defRPr>
              </a:lvl1pPr>
              <a:lvl2pPr defTabSz="457200" latinLnBrk="0"/>
              <a:lvl3pPr defTabSz="457200" latinLnBrk="0"/>
              <a:lvl4pPr defTabSz="457200" latinLnBrk="0"/>
              <a:lvl5pPr defTabSz="457200" latinLnBrk="0"/>
              <a:lvl6pPr defTabSz="457200" latinLnBrk="0"/>
              <a:lvl7pPr defTabSz="457200" latinLnBrk="0"/>
              <a:lvl8pPr defTabSz="457200" latinLnBrk="0"/>
              <a:lvl9pPr defTabSz="457200" latinLnBrk="0"/>
            </a:lstStyle>
            <a:p>
              <a:r>
                <a:rPr lang="en-US" altLang="ko-KR" sz="1200" dirty="0">
                  <a:latin typeface="SamsungOne 400" panose="020B0503030303020204" pitchFamily="34" charset="0"/>
                  <a:ea typeface="SamsungOne 400" panose="020B0503030303020204" pitchFamily="34" charset="0"/>
                </a:rPr>
                <a:t>Test</a:t>
              </a:r>
            </a:p>
          </p:txBody>
        </p:sp>
      </p:grpSp>
    </p:spTree>
    <p:extLst>
      <p:ext uri="{BB962C8B-B14F-4D97-AF65-F5344CB8AC3E}">
        <p14:creationId xmlns:p14="http://schemas.microsoft.com/office/powerpoint/2010/main" val="33998793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직사각형 25">
            <a:extLst>
              <a:ext uri="{FF2B5EF4-FFF2-40B4-BE49-F238E27FC236}">
                <a16:creationId xmlns:a16="http://schemas.microsoft.com/office/drawing/2014/main" id="{A07E4F57-92C0-4F0B-81E4-66241C52E600}"/>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1.2.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Searching for Project Ideas.</a:t>
            </a:r>
          </a:p>
        </p:txBody>
      </p:sp>
      <p:sp>
        <p:nvSpPr>
          <p:cNvPr id="27" name="직사각형 26">
            <a:extLst>
              <a:ext uri="{FF2B5EF4-FFF2-40B4-BE49-F238E27FC236}">
                <a16:creationId xmlns:a16="http://schemas.microsoft.com/office/drawing/2014/main" id="{3B6B4163-E397-4E36-BCCF-50A4D87FF229}"/>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Searching for Project Ideas</a:t>
            </a:r>
          </a:p>
        </p:txBody>
      </p:sp>
      <p:grpSp>
        <p:nvGrpSpPr>
          <p:cNvPr id="28" name="그룹 27">
            <a:extLst>
              <a:ext uri="{FF2B5EF4-FFF2-40B4-BE49-F238E27FC236}">
                <a16:creationId xmlns:a16="http://schemas.microsoft.com/office/drawing/2014/main" id="{73840C26-5FCF-408F-8634-E6191EB91B24}"/>
              </a:ext>
            </a:extLst>
          </p:cNvPr>
          <p:cNvGrpSpPr/>
          <p:nvPr/>
        </p:nvGrpSpPr>
        <p:grpSpPr>
          <a:xfrm>
            <a:off x="558800" y="2232686"/>
            <a:ext cx="8785225" cy="215444"/>
            <a:chOff x="1027113" y="2045625"/>
            <a:chExt cx="8785225" cy="215444"/>
          </a:xfrm>
        </p:grpSpPr>
        <p:sp>
          <p:nvSpPr>
            <p:cNvPr id="30" name="직사각형 29">
              <a:extLst>
                <a:ext uri="{FF2B5EF4-FFF2-40B4-BE49-F238E27FC236}">
                  <a16:creationId xmlns:a16="http://schemas.microsoft.com/office/drawing/2014/main" id="{D7038160-40D7-40F3-BE51-6994D7FAA943}"/>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a:p>
          </p:txBody>
        </p:sp>
        <p:sp>
          <p:nvSpPr>
            <p:cNvPr id="32" name="직사각형 31">
              <a:extLst>
                <a:ext uri="{FF2B5EF4-FFF2-40B4-BE49-F238E27FC236}">
                  <a16:creationId xmlns:a16="http://schemas.microsoft.com/office/drawing/2014/main" id="{07A7AECD-27D0-445E-A984-A07C35F50CC3}"/>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Top Down approach - Prioritization:</a:t>
              </a:r>
            </a:p>
          </p:txBody>
        </p:sp>
      </p:grpSp>
      <p:grpSp>
        <p:nvGrpSpPr>
          <p:cNvPr id="41" name="그룹 40">
            <a:extLst>
              <a:ext uri="{FF2B5EF4-FFF2-40B4-BE49-F238E27FC236}">
                <a16:creationId xmlns:a16="http://schemas.microsoft.com/office/drawing/2014/main" id="{452DA7DE-DD0A-4D66-A957-F6F0005FAEB8}"/>
              </a:ext>
            </a:extLst>
          </p:cNvPr>
          <p:cNvGrpSpPr/>
          <p:nvPr/>
        </p:nvGrpSpPr>
        <p:grpSpPr>
          <a:xfrm>
            <a:off x="1714102" y="2583691"/>
            <a:ext cx="6458033" cy="3566140"/>
            <a:chOff x="11965115" y="2048628"/>
            <a:chExt cx="6458033" cy="3566140"/>
          </a:xfrm>
        </p:grpSpPr>
        <p:grpSp>
          <p:nvGrpSpPr>
            <p:cNvPr id="43" name="그룹 42">
              <a:extLst>
                <a:ext uri="{FF2B5EF4-FFF2-40B4-BE49-F238E27FC236}">
                  <a16:creationId xmlns:a16="http://schemas.microsoft.com/office/drawing/2014/main" id="{072AA4F6-4FFC-4C6C-9794-D9071A88BE94}"/>
                </a:ext>
              </a:extLst>
            </p:cNvPr>
            <p:cNvGrpSpPr/>
            <p:nvPr/>
          </p:nvGrpSpPr>
          <p:grpSpPr>
            <a:xfrm>
              <a:off x="13732100" y="2357779"/>
              <a:ext cx="2924063" cy="2924063"/>
              <a:chOff x="4524101" y="1635537"/>
              <a:chExt cx="3600000" cy="3600000"/>
            </a:xfrm>
          </p:grpSpPr>
          <p:cxnSp>
            <p:nvCxnSpPr>
              <p:cNvPr id="56" name="직선 화살표 연결선 55">
                <a:extLst>
                  <a:ext uri="{FF2B5EF4-FFF2-40B4-BE49-F238E27FC236}">
                    <a16:creationId xmlns:a16="http://schemas.microsoft.com/office/drawing/2014/main" id="{CEC1E944-F664-4F98-B9B4-BB858D83A599}"/>
                  </a:ext>
                </a:extLst>
              </p:cNvPr>
              <p:cNvCxnSpPr/>
              <p:nvPr/>
            </p:nvCxnSpPr>
            <p:spPr>
              <a:xfrm>
                <a:off x="4524101" y="3439885"/>
                <a:ext cx="3600000" cy="0"/>
              </a:xfrm>
              <a:prstGeom prst="straightConnector1">
                <a:avLst/>
              </a:prstGeom>
              <a:ln w="12700">
                <a:solidFill>
                  <a:srgbClr val="193EB0"/>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cxnSp>
            <p:nvCxnSpPr>
              <p:cNvPr id="57" name="직선 화살표 연결선 56">
                <a:extLst>
                  <a:ext uri="{FF2B5EF4-FFF2-40B4-BE49-F238E27FC236}">
                    <a16:creationId xmlns:a16="http://schemas.microsoft.com/office/drawing/2014/main" id="{41FD83F1-2085-45D0-BFFA-BCE415BDDBBA}"/>
                  </a:ext>
                </a:extLst>
              </p:cNvPr>
              <p:cNvCxnSpPr>
                <a:cxnSpLocks/>
              </p:cNvCxnSpPr>
              <p:nvPr/>
            </p:nvCxnSpPr>
            <p:spPr>
              <a:xfrm rot="5400000">
                <a:off x="4528455" y="3435537"/>
                <a:ext cx="3600000" cy="0"/>
              </a:xfrm>
              <a:prstGeom prst="straightConnector1">
                <a:avLst/>
              </a:prstGeom>
              <a:ln w="12700">
                <a:solidFill>
                  <a:srgbClr val="193EB0"/>
                </a:solidFill>
                <a:headEnd type="stealth" w="lg" len="lg"/>
                <a:tailEnd type="stealth" w="lg" len="lg"/>
              </a:ln>
            </p:spPr>
            <p:style>
              <a:lnRef idx="1">
                <a:schemeClr val="accent1"/>
              </a:lnRef>
              <a:fillRef idx="0">
                <a:schemeClr val="accent1"/>
              </a:fillRef>
              <a:effectRef idx="0">
                <a:schemeClr val="accent1"/>
              </a:effectRef>
              <a:fontRef idx="minor">
                <a:schemeClr val="tx1"/>
              </a:fontRef>
            </p:style>
          </p:cxnSp>
        </p:grpSp>
        <p:sp>
          <p:nvSpPr>
            <p:cNvPr id="44" name="TextBox 43">
              <a:extLst>
                <a:ext uri="{FF2B5EF4-FFF2-40B4-BE49-F238E27FC236}">
                  <a16:creationId xmlns:a16="http://schemas.microsoft.com/office/drawing/2014/main" id="{40992BDF-38CC-4966-8A73-41C561DB3630}"/>
                </a:ext>
              </a:extLst>
            </p:cNvPr>
            <p:cNvSpPr txBox="1"/>
            <p:nvPr/>
          </p:nvSpPr>
          <p:spPr>
            <a:xfrm>
              <a:off x="16648285" y="3673033"/>
              <a:ext cx="1207786" cy="317331"/>
            </a:xfrm>
            <a:prstGeom prst="rect">
              <a:avLst/>
            </a:prstGeom>
            <a:noFill/>
          </p:spPr>
          <p:txBody>
            <a:bodyPr wrap="square" rtlCol="0">
              <a:spAutoFit/>
              <a:scene3d>
                <a:camera prst="orthographicFront"/>
                <a:lightRig rig="threePt" dir="t"/>
              </a:scene3d>
              <a:sp3d>
                <a:bevelT w="0" h="6350"/>
              </a:sp3d>
            </a:bodyPr>
            <a:lstStyle/>
            <a:p>
              <a:pPr algn="ctr"/>
              <a:r>
                <a:rPr lang="en-US" altLang="ko-KR" sz="1400"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High Impact</a:t>
              </a:r>
              <a:endParaRPr lang="ko-KR" altLang="en-US" sz="1400" dirty="0">
                <a:solidFill>
                  <a:srgbClr val="193EB0"/>
                </a:solidFill>
                <a:latin typeface="SamsungOne 400" panose="020B0503030303020204" pitchFamily="34" charset="0"/>
                <a:cs typeface="Times New Roman" panose="02020603050405020304" pitchFamily="18" charset="0"/>
              </a:endParaRPr>
            </a:p>
          </p:txBody>
        </p:sp>
        <p:sp>
          <p:nvSpPr>
            <p:cNvPr id="45" name="TextBox 44">
              <a:extLst>
                <a:ext uri="{FF2B5EF4-FFF2-40B4-BE49-F238E27FC236}">
                  <a16:creationId xmlns:a16="http://schemas.microsoft.com/office/drawing/2014/main" id="{3B094285-986D-4263-847D-FB3CE58703D2}"/>
                </a:ext>
              </a:extLst>
            </p:cNvPr>
            <p:cNvSpPr txBox="1"/>
            <p:nvPr/>
          </p:nvSpPr>
          <p:spPr>
            <a:xfrm>
              <a:off x="14650638" y="2048628"/>
              <a:ext cx="1086986" cy="317331"/>
            </a:xfrm>
            <a:prstGeom prst="rect">
              <a:avLst/>
            </a:prstGeom>
            <a:noFill/>
          </p:spPr>
          <p:txBody>
            <a:bodyPr wrap="square" rtlCol="0">
              <a:spAutoFit/>
              <a:scene3d>
                <a:camera prst="orthographicFront"/>
                <a:lightRig rig="threePt" dir="t"/>
              </a:scene3d>
              <a:sp3d>
                <a:bevelT w="0" h="6350"/>
              </a:sp3d>
            </a:bodyPr>
            <a:lstStyle/>
            <a:p>
              <a:pPr algn="ctr"/>
              <a:r>
                <a:rPr lang="en-US" altLang="ko-KR" sz="1400"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Easy</a:t>
              </a:r>
              <a:endParaRPr lang="ko-KR" altLang="en-US" sz="1400" dirty="0">
                <a:solidFill>
                  <a:srgbClr val="193EB0"/>
                </a:solidFill>
                <a:latin typeface="SamsungOne 400" panose="020B0503030303020204" pitchFamily="34" charset="0"/>
                <a:cs typeface="Times New Roman" panose="02020603050405020304" pitchFamily="18" charset="0"/>
              </a:endParaRPr>
            </a:p>
          </p:txBody>
        </p:sp>
        <p:sp>
          <p:nvSpPr>
            <p:cNvPr id="46" name="직사각형 45">
              <a:extLst>
                <a:ext uri="{FF2B5EF4-FFF2-40B4-BE49-F238E27FC236}">
                  <a16:creationId xmlns:a16="http://schemas.microsoft.com/office/drawing/2014/main" id="{3D408D17-20AE-4518-8BA3-FCBCB377CD99}"/>
                </a:ext>
              </a:extLst>
            </p:cNvPr>
            <p:cNvSpPr/>
            <p:nvPr/>
          </p:nvSpPr>
          <p:spPr>
            <a:xfrm>
              <a:off x="15242838" y="2467276"/>
              <a:ext cx="1315828" cy="1315828"/>
            </a:xfrm>
            <a:prstGeom prst="rect">
              <a:avLst/>
            </a:prstGeom>
            <a:solidFill>
              <a:schemeClr val="bg1">
                <a:lumMod val="75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2924" dirty="0">
                  <a:solidFill>
                    <a:srgbClr val="FF0000"/>
                  </a:solidFill>
                  <a:latin typeface="SamsungOne 400" panose="020B0503030303020204" pitchFamily="34" charset="0"/>
                  <a:ea typeface="SamsungOne 400" panose="020B0503030303020204" pitchFamily="34" charset="0"/>
                  <a:cs typeface="Times New Roman" panose="02020603050405020304" pitchFamily="18" charset="0"/>
                </a:rPr>
                <a:t>I</a:t>
              </a:r>
              <a:endParaRPr lang="ko-KR" altLang="en-US" sz="2924" dirty="0">
                <a:solidFill>
                  <a:srgbClr val="FF0000"/>
                </a:solidFill>
                <a:latin typeface="SamsungOne 400" panose="020B0503030303020204" pitchFamily="34" charset="0"/>
                <a:cs typeface="Times New Roman" panose="02020603050405020304" pitchFamily="18" charset="0"/>
              </a:endParaRPr>
            </a:p>
          </p:txBody>
        </p:sp>
        <p:sp>
          <p:nvSpPr>
            <p:cNvPr id="47" name="직사각형 46">
              <a:extLst>
                <a:ext uri="{FF2B5EF4-FFF2-40B4-BE49-F238E27FC236}">
                  <a16:creationId xmlns:a16="http://schemas.microsoft.com/office/drawing/2014/main" id="{A6BD87BA-3BAC-417F-B0C8-CDDE774CFC41}"/>
                </a:ext>
              </a:extLst>
            </p:cNvPr>
            <p:cNvSpPr/>
            <p:nvPr/>
          </p:nvSpPr>
          <p:spPr>
            <a:xfrm>
              <a:off x="13833092" y="2465107"/>
              <a:ext cx="1315828" cy="1315828"/>
            </a:xfrm>
            <a:prstGeom prst="rect">
              <a:avLst/>
            </a:prstGeom>
            <a:solidFill>
              <a:schemeClr val="bg1">
                <a:lumMod val="75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2924" dirty="0">
                  <a:solidFill>
                    <a:srgbClr val="FF0000"/>
                  </a:solidFill>
                  <a:latin typeface="SamsungOne 400" panose="020B0503030303020204" pitchFamily="34" charset="0"/>
                  <a:ea typeface="SamsungOne 400" panose="020B0503030303020204" pitchFamily="34" charset="0"/>
                  <a:cs typeface="Times New Roman" panose="02020603050405020304" pitchFamily="18" charset="0"/>
                </a:rPr>
                <a:t>III</a:t>
              </a:r>
              <a:endParaRPr lang="ko-KR" altLang="en-US" sz="2924" dirty="0">
                <a:solidFill>
                  <a:srgbClr val="FF0000"/>
                </a:solidFill>
                <a:latin typeface="SamsungOne 400" panose="020B0503030303020204" pitchFamily="34" charset="0"/>
                <a:cs typeface="Times New Roman" panose="02020603050405020304" pitchFamily="18" charset="0"/>
              </a:endParaRPr>
            </a:p>
          </p:txBody>
        </p:sp>
        <p:sp>
          <p:nvSpPr>
            <p:cNvPr id="48" name="직사각형 47">
              <a:extLst>
                <a:ext uri="{FF2B5EF4-FFF2-40B4-BE49-F238E27FC236}">
                  <a16:creationId xmlns:a16="http://schemas.microsoft.com/office/drawing/2014/main" id="{42461274-36FD-4534-8326-08DC627ABF70}"/>
                </a:ext>
              </a:extLst>
            </p:cNvPr>
            <p:cNvSpPr/>
            <p:nvPr/>
          </p:nvSpPr>
          <p:spPr>
            <a:xfrm>
              <a:off x="13833092" y="3863582"/>
              <a:ext cx="1315828" cy="1315828"/>
            </a:xfrm>
            <a:prstGeom prst="rect">
              <a:avLst/>
            </a:prstGeom>
            <a:solidFill>
              <a:schemeClr val="bg1">
                <a:lumMod val="75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2924" dirty="0">
                  <a:solidFill>
                    <a:srgbClr val="FF0000"/>
                  </a:solidFill>
                  <a:latin typeface="SamsungOne 400" panose="020B0503030303020204" pitchFamily="34" charset="0"/>
                  <a:ea typeface="SamsungOne 400" panose="020B0503030303020204" pitchFamily="34" charset="0"/>
                  <a:cs typeface="Times New Roman" panose="02020603050405020304" pitchFamily="18" charset="0"/>
                </a:rPr>
                <a:t>IV</a:t>
              </a:r>
              <a:endParaRPr lang="ko-KR" altLang="en-US" sz="2924" dirty="0">
                <a:solidFill>
                  <a:srgbClr val="FF0000"/>
                </a:solidFill>
                <a:latin typeface="SamsungOne 400" panose="020B0503030303020204" pitchFamily="34" charset="0"/>
                <a:cs typeface="Times New Roman" panose="02020603050405020304" pitchFamily="18" charset="0"/>
              </a:endParaRPr>
            </a:p>
          </p:txBody>
        </p:sp>
        <p:sp>
          <p:nvSpPr>
            <p:cNvPr id="49" name="직사각형 48">
              <a:extLst>
                <a:ext uri="{FF2B5EF4-FFF2-40B4-BE49-F238E27FC236}">
                  <a16:creationId xmlns:a16="http://schemas.microsoft.com/office/drawing/2014/main" id="{572C0324-5E97-4020-82CF-E7953DBDD889}"/>
                </a:ext>
              </a:extLst>
            </p:cNvPr>
            <p:cNvSpPr/>
            <p:nvPr/>
          </p:nvSpPr>
          <p:spPr>
            <a:xfrm>
              <a:off x="15242838" y="3859211"/>
              <a:ext cx="1315828" cy="1315828"/>
            </a:xfrm>
            <a:prstGeom prst="rect">
              <a:avLst/>
            </a:prstGeom>
            <a:solidFill>
              <a:schemeClr val="bg1">
                <a:lumMod val="75000"/>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r>
                <a:rPr lang="en-US" altLang="ko-KR" sz="2924" dirty="0">
                  <a:solidFill>
                    <a:srgbClr val="FF0000"/>
                  </a:solidFill>
                  <a:latin typeface="SamsungOne 400" panose="020B0503030303020204" pitchFamily="34" charset="0"/>
                  <a:ea typeface="SamsungOne 400" panose="020B0503030303020204" pitchFamily="34" charset="0"/>
                  <a:cs typeface="Times New Roman" panose="02020603050405020304" pitchFamily="18" charset="0"/>
                </a:rPr>
                <a:t>II</a:t>
              </a:r>
              <a:endParaRPr lang="ko-KR" altLang="en-US" sz="2924" dirty="0">
                <a:solidFill>
                  <a:srgbClr val="FF0000"/>
                </a:solidFill>
                <a:latin typeface="SamsungOne 400" panose="020B0503030303020204" pitchFamily="34" charset="0"/>
                <a:cs typeface="Times New Roman" panose="02020603050405020304" pitchFamily="18" charset="0"/>
              </a:endParaRPr>
            </a:p>
          </p:txBody>
        </p:sp>
        <p:sp>
          <p:nvSpPr>
            <p:cNvPr id="50" name="TextBox 49">
              <a:extLst>
                <a:ext uri="{FF2B5EF4-FFF2-40B4-BE49-F238E27FC236}">
                  <a16:creationId xmlns:a16="http://schemas.microsoft.com/office/drawing/2014/main" id="{EC0AB362-0E59-4372-B48C-7B9DDAAD2F1D}"/>
                </a:ext>
              </a:extLst>
            </p:cNvPr>
            <p:cNvSpPr txBox="1"/>
            <p:nvPr/>
          </p:nvSpPr>
          <p:spPr>
            <a:xfrm>
              <a:off x="16702622" y="2048628"/>
              <a:ext cx="1720526" cy="317331"/>
            </a:xfrm>
            <a:prstGeom prst="rect">
              <a:avLst/>
            </a:prstGeom>
            <a:noFill/>
          </p:spPr>
          <p:txBody>
            <a:bodyPr wrap="square" rtlCol="0">
              <a:spAutoFit/>
              <a:scene3d>
                <a:camera prst="orthographicFront"/>
                <a:lightRig rig="threePt" dir="t"/>
              </a:scene3d>
              <a:sp3d>
                <a:bevelT w="0" h="6350"/>
              </a:sp3d>
            </a:bodyPr>
            <a:lstStyle/>
            <a:p>
              <a:pPr algn="ctr"/>
              <a:r>
                <a:rPr lang="en-US" altLang="ko-KR" sz="1462" dirty="0">
                  <a:solidFill>
                    <a:srgbClr val="00B050"/>
                  </a:solidFill>
                  <a:latin typeface="SamsungOne 400" panose="020B0503030303020204" pitchFamily="34" charset="0"/>
                  <a:ea typeface="SamsungOne 400" panose="020B0503030303020204" pitchFamily="34" charset="0"/>
                  <a:cs typeface="Times New Roman" panose="02020603050405020304" pitchFamily="18" charset="0"/>
                </a:rPr>
                <a:t>Highest Priority </a:t>
              </a:r>
              <a:endParaRPr lang="ko-KR" altLang="en-US" sz="1462" dirty="0">
                <a:solidFill>
                  <a:srgbClr val="00B050"/>
                </a:solidFill>
                <a:latin typeface="SamsungOne 400" panose="020B0503030303020204" pitchFamily="34" charset="0"/>
                <a:cs typeface="Times New Roman" panose="02020603050405020304" pitchFamily="18" charset="0"/>
              </a:endParaRPr>
            </a:p>
          </p:txBody>
        </p:sp>
        <p:sp>
          <p:nvSpPr>
            <p:cNvPr id="51" name="TextBox 50">
              <a:extLst>
                <a:ext uri="{FF2B5EF4-FFF2-40B4-BE49-F238E27FC236}">
                  <a16:creationId xmlns:a16="http://schemas.microsoft.com/office/drawing/2014/main" id="{49B2C5BE-3506-48A0-999B-B78D58A4EE11}"/>
                </a:ext>
              </a:extLst>
            </p:cNvPr>
            <p:cNvSpPr txBox="1"/>
            <p:nvPr/>
          </p:nvSpPr>
          <p:spPr>
            <a:xfrm>
              <a:off x="14650638" y="5297437"/>
              <a:ext cx="1086986" cy="317331"/>
            </a:xfrm>
            <a:prstGeom prst="rect">
              <a:avLst/>
            </a:prstGeom>
            <a:noFill/>
          </p:spPr>
          <p:txBody>
            <a:bodyPr wrap="square" rtlCol="0">
              <a:spAutoFit/>
              <a:scene3d>
                <a:camera prst="orthographicFront"/>
                <a:lightRig rig="threePt" dir="t"/>
              </a:scene3d>
              <a:sp3d>
                <a:bevelT w="0" h="6350"/>
              </a:sp3d>
            </a:bodyPr>
            <a:lstStyle/>
            <a:p>
              <a:pPr algn="ctr"/>
              <a:r>
                <a:rPr lang="en-US" altLang="ko-KR" sz="1400"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Difficult</a:t>
              </a:r>
              <a:endParaRPr lang="ko-KR" altLang="en-US" sz="1400" dirty="0">
                <a:solidFill>
                  <a:srgbClr val="193EB0"/>
                </a:solidFill>
                <a:latin typeface="SamsungOne 400" panose="020B0503030303020204" pitchFamily="34" charset="0"/>
                <a:cs typeface="Times New Roman" panose="02020603050405020304" pitchFamily="18" charset="0"/>
              </a:endParaRPr>
            </a:p>
          </p:txBody>
        </p:sp>
        <p:sp>
          <p:nvSpPr>
            <p:cNvPr id="52" name="TextBox 51">
              <a:extLst>
                <a:ext uri="{FF2B5EF4-FFF2-40B4-BE49-F238E27FC236}">
                  <a16:creationId xmlns:a16="http://schemas.microsoft.com/office/drawing/2014/main" id="{7710A50A-66CD-488A-B8A1-79BFC6FF381C}"/>
                </a:ext>
              </a:extLst>
            </p:cNvPr>
            <p:cNvSpPr txBox="1"/>
            <p:nvPr/>
          </p:nvSpPr>
          <p:spPr>
            <a:xfrm>
              <a:off x="12553372" y="3666850"/>
              <a:ext cx="1207786" cy="317331"/>
            </a:xfrm>
            <a:prstGeom prst="rect">
              <a:avLst/>
            </a:prstGeom>
            <a:noFill/>
          </p:spPr>
          <p:txBody>
            <a:bodyPr wrap="square" rtlCol="0">
              <a:spAutoFit/>
              <a:scene3d>
                <a:camera prst="orthographicFront"/>
                <a:lightRig rig="threePt" dir="t"/>
              </a:scene3d>
              <a:sp3d>
                <a:bevelT w="0" h="6350"/>
              </a:sp3d>
            </a:bodyPr>
            <a:lstStyle/>
            <a:p>
              <a:pPr algn="ctr"/>
              <a:r>
                <a:rPr lang="en-US" altLang="ko-KR" sz="1400"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Low Impact</a:t>
              </a:r>
              <a:endParaRPr lang="ko-KR" altLang="en-US" sz="1400" dirty="0">
                <a:solidFill>
                  <a:srgbClr val="193EB0"/>
                </a:solidFill>
                <a:latin typeface="SamsungOne 400" panose="020B0503030303020204" pitchFamily="34" charset="0"/>
                <a:cs typeface="Times New Roman" panose="02020603050405020304" pitchFamily="18" charset="0"/>
              </a:endParaRPr>
            </a:p>
          </p:txBody>
        </p:sp>
        <p:sp>
          <p:nvSpPr>
            <p:cNvPr id="53" name="TextBox 52">
              <a:extLst>
                <a:ext uri="{FF2B5EF4-FFF2-40B4-BE49-F238E27FC236}">
                  <a16:creationId xmlns:a16="http://schemas.microsoft.com/office/drawing/2014/main" id="{39C0ADB8-01E1-408B-9BE6-A51B65FCDFD8}"/>
                </a:ext>
              </a:extLst>
            </p:cNvPr>
            <p:cNvSpPr txBox="1"/>
            <p:nvPr/>
          </p:nvSpPr>
          <p:spPr>
            <a:xfrm>
              <a:off x="11965115" y="5281842"/>
              <a:ext cx="1720526" cy="317331"/>
            </a:xfrm>
            <a:prstGeom prst="rect">
              <a:avLst/>
            </a:prstGeom>
            <a:noFill/>
          </p:spPr>
          <p:txBody>
            <a:bodyPr wrap="square" rtlCol="0">
              <a:spAutoFit/>
              <a:scene3d>
                <a:camera prst="orthographicFront"/>
                <a:lightRig rig="threePt" dir="t"/>
              </a:scene3d>
              <a:sp3d>
                <a:bevelT w="0" h="6350"/>
              </a:sp3d>
            </a:bodyPr>
            <a:lstStyle/>
            <a:p>
              <a:pPr algn="ctr"/>
              <a:r>
                <a:rPr lang="en-US" altLang="ko-KR" sz="1462" dirty="0">
                  <a:solidFill>
                    <a:srgbClr val="00B050"/>
                  </a:solidFill>
                  <a:latin typeface="SamsungOne 400" panose="020B0503030303020204" pitchFamily="34" charset="0"/>
                  <a:ea typeface="SamsungOne 400" panose="020B0503030303020204" pitchFamily="34" charset="0"/>
                  <a:cs typeface="Times New Roman" panose="02020603050405020304" pitchFamily="18" charset="0"/>
                </a:rPr>
                <a:t>Lowest Priority</a:t>
              </a:r>
              <a:endParaRPr lang="ko-KR" altLang="en-US" sz="1462" dirty="0">
                <a:solidFill>
                  <a:srgbClr val="00B050"/>
                </a:solidFill>
                <a:latin typeface="SamsungOne 400" panose="020B0503030303020204" pitchFamily="34" charset="0"/>
                <a:cs typeface="Times New Roman" panose="02020603050405020304" pitchFamily="18" charset="0"/>
              </a:endParaRPr>
            </a:p>
          </p:txBody>
        </p:sp>
        <p:cxnSp>
          <p:nvCxnSpPr>
            <p:cNvPr id="54" name="직선 화살표 연결선 53">
              <a:extLst>
                <a:ext uri="{FF2B5EF4-FFF2-40B4-BE49-F238E27FC236}">
                  <a16:creationId xmlns:a16="http://schemas.microsoft.com/office/drawing/2014/main" id="{32B13917-EA2A-4CFE-8181-732065D8AF71}"/>
                </a:ext>
              </a:extLst>
            </p:cNvPr>
            <p:cNvCxnSpPr>
              <a:cxnSpLocks/>
              <a:stCxn id="53" idx="0"/>
              <a:endCxn id="48" idx="1"/>
            </p:cNvCxnSpPr>
            <p:nvPr/>
          </p:nvCxnSpPr>
          <p:spPr>
            <a:xfrm flipV="1">
              <a:off x="12825378" y="4521496"/>
              <a:ext cx="1007714" cy="760346"/>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55" name="직선 화살표 연결선 54">
              <a:extLst>
                <a:ext uri="{FF2B5EF4-FFF2-40B4-BE49-F238E27FC236}">
                  <a16:creationId xmlns:a16="http://schemas.microsoft.com/office/drawing/2014/main" id="{5D7DD6C3-1531-4B42-876C-E1B66BBEF385}"/>
                </a:ext>
              </a:extLst>
            </p:cNvPr>
            <p:cNvCxnSpPr>
              <a:cxnSpLocks/>
              <a:stCxn id="50" idx="2"/>
              <a:endCxn id="46" idx="3"/>
            </p:cNvCxnSpPr>
            <p:nvPr/>
          </p:nvCxnSpPr>
          <p:spPr>
            <a:xfrm flipH="1">
              <a:off x="16558666" y="2365959"/>
              <a:ext cx="1004219" cy="759231"/>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317346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직사각형 47">
            <a:extLst>
              <a:ext uri="{FF2B5EF4-FFF2-40B4-BE49-F238E27FC236}">
                <a16:creationId xmlns:a16="http://schemas.microsoft.com/office/drawing/2014/main" id="{13D7011C-771C-4A19-BFD2-9105ADF6D744}"/>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1.2.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Searching for Project Ideas.</a:t>
            </a:r>
          </a:p>
        </p:txBody>
      </p:sp>
      <p:sp>
        <p:nvSpPr>
          <p:cNvPr id="51" name="직사각형 50">
            <a:extLst>
              <a:ext uri="{FF2B5EF4-FFF2-40B4-BE49-F238E27FC236}">
                <a16:creationId xmlns:a16="http://schemas.microsoft.com/office/drawing/2014/main" id="{9679C859-1E62-4247-81EE-9E2210B7D0F7}"/>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Searching for Project Ideas</a:t>
            </a:r>
          </a:p>
        </p:txBody>
      </p:sp>
      <p:grpSp>
        <p:nvGrpSpPr>
          <p:cNvPr id="54" name="그룹 53">
            <a:extLst>
              <a:ext uri="{FF2B5EF4-FFF2-40B4-BE49-F238E27FC236}">
                <a16:creationId xmlns:a16="http://schemas.microsoft.com/office/drawing/2014/main" id="{C74273AE-C20D-482A-9B9B-7B0BD9E25809}"/>
              </a:ext>
            </a:extLst>
          </p:cNvPr>
          <p:cNvGrpSpPr/>
          <p:nvPr/>
        </p:nvGrpSpPr>
        <p:grpSpPr>
          <a:xfrm>
            <a:off x="558800" y="2232686"/>
            <a:ext cx="8785225" cy="215444"/>
            <a:chOff x="1027113" y="2045625"/>
            <a:chExt cx="8785225" cy="215444"/>
          </a:xfrm>
        </p:grpSpPr>
        <p:sp>
          <p:nvSpPr>
            <p:cNvPr id="55" name="직사각형 54">
              <a:extLst>
                <a:ext uri="{FF2B5EF4-FFF2-40B4-BE49-F238E27FC236}">
                  <a16:creationId xmlns:a16="http://schemas.microsoft.com/office/drawing/2014/main" id="{D60FD50A-9EAA-4927-8CFD-0C8E288978A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a:p>
          </p:txBody>
        </p:sp>
        <p:sp>
          <p:nvSpPr>
            <p:cNvPr id="56" name="직사각형 55">
              <a:extLst>
                <a:ext uri="{FF2B5EF4-FFF2-40B4-BE49-F238E27FC236}">
                  <a16:creationId xmlns:a16="http://schemas.microsoft.com/office/drawing/2014/main" id="{BF8E98BC-268C-445B-A724-5B14EF493A6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Bottom up approach - Data</a:t>
              </a:r>
              <a:r>
                <a:rPr lang="ko-KR" altLang="en-US" sz="14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Exploration:</a:t>
              </a:r>
            </a:p>
          </p:txBody>
        </p:sp>
      </p:grpSp>
      <p:sp>
        <p:nvSpPr>
          <p:cNvPr id="57" name="Rectangle 12">
            <a:extLst>
              <a:ext uri="{FF2B5EF4-FFF2-40B4-BE49-F238E27FC236}">
                <a16:creationId xmlns:a16="http://schemas.microsoft.com/office/drawing/2014/main" id="{6B4B6D7A-0CD2-4AF9-A530-EFA09760BC21}"/>
              </a:ext>
            </a:extLst>
          </p:cNvPr>
          <p:cNvSpPr/>
          <p:nvPr/>
        </p:nvSpPr>
        <p:spPr>
          <a:xfrm>
            <a:off x="711201" y="2563519"/>
            <a:ext cx="8632824"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Explore the raw data to find valuable problems and project ideas.</a:t>
            </a:r>
          </a:p>
        </p:txBody>
      </p:sp>
      <p:grpSp>
        <p:nvGrpSpPr>
          <p:cNvPr id="58" name="그룹 57">
            <a:extLst>
              <a:ext uri="{FF2B5EF4-FFF2-40B4-BE49-F238E27FC236}">
                <a16:creationId xmlns:a16="http://schemas.microsoft.com/office/drawing/2014/main" id="{2F6E27B2-8F6D-40FF-A65E-127300BAA093}"/>
              </a:ext>
            </a:extLst>
          </p:cNvPr>
          <p:cNvGrpSpPr/>
          <p:nvPr/>
        </p:nvGrpSpPr>
        <p:grpSpPr>
          <a:xfrm>
            <a:off x="3127542" y="3085543"/>
            <a:ext cx="4911557" cy="2982467"/>
            <a:chOff x="14284769" y="2728826"/>
            <a:chExt cx="4911557" cy="2982467"/>
          </a:xfrm>
        </p:grpSpPr>
        <p:sp>
          <p:nvSpPr>
            <p:cNvPr id="59" name="원통형 58">
              <a:extLst>
                <a:ext uri="{FF2B5EF4-FFF2-40B4-BE49-F238E27FC236}">
                  <a16:creationId xmlns:a16="http://schemas.microsoft.com/office/drawing/2014/main" id="{1ED4192B-7BA8-4AAD-BDB5-1CF181AA3DD9}"/>
                </a:ext>
              </a:extLst>
            </p:cNvPr>
            <p:cNvSpPr/>
            <p:nvPr/>
          </p:nvSpPr>
          <p:spPr>
            <a:xfrm>
              <a:off x="15244624" y="4649659"/>
              <a:ext cx="584813" cy="438609"/>
            </a:xfrm>
            <a:prstGeom prst="can">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60" name="사다리꼴 59">
              <a:extLst>
                <a:ext uri="{FF2B5EF4-FFF2-40B4-BE49-F238E27FC236}">
                  <a16:creationId xmlns:a16="http://schemas.microsoft.com/office/drawing/2014/main" id="{71FF1EDA-3A93-46E8-B04D-8F270C37BE07}"/>
                </a:ext>
              </a:extLst>
            </p:cNvPr>
            <p:cNvSpPr/>
            <p:nvPr/>
          </p:nvSpPr>
          <p:spPr>
            <a:xfrm rot="10800000">
              <a:off x="14367406" y="3571651"/>
              <a:ext cx="2339250" cy="1195413"/>
            </a:xfrm>
            <a:prstGeom prst="trapezoid">
              <a:avLst>
                <a:gd name="adj" fmla="val 73520"/>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61" name="타원 60">
              <a:extLst>
                <a:ext uri="{FF2B5EF4-FFF2-40B4-BE49-F238E27FC236}">
                  <a16:creationId xmlns:a16="http://schemas.microsoft.com/office/drawing/2014/main" id="{615D7057-5FE9-49C3-9820-CBB626584938}"/>
                </a:ext>
              </a:extLst>
            </p:cNvPr>
            <p:cNvSpPr/>
            <p:nvPr/>
          </p:nvSpPr>
          <p:spPr>
            <a:xfrm>
              <a:off x="14367406" y="3429000"/>
              <a:ext cx="2339250" cy="292406"/>
            </a:xfrm>
            <a:prstGeom prst="ellipse">
              <a:avLst/>
            </a:prstGeom>
            <a:solidFill>
              <a:schemeClr val="bg1">
                <a:lumMod val="9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62" name="직사각형 61">
              <a:extLst>
                <a:ext uri="{FF2B5EF4-FFF2-40B4-BE49-F238E27FC236}">
                  <a16:creationId xmlns:a16="http://schemas.microsoft.com/office/drawing/2014/main" id="{FBAA84F3-D3E5-4B47-9D3B-D0BC6A20EDF0}"/>
                </a:ext>
              </a:extLst>
            </p:cNvPr>
            <p:cNvSpPr/>
            <p:nvPr/>
          </p:nvSpPr>
          <p:spPr>
            <a:xfrm>
              <a:off x="15248161" y="4481657"/>
              <a:ext cx="577740" cy="477457"/>
            </a:xfrm>
            <a:prstGeom prst="rect">
              <a:avLst/>
            </a:prstGeom>
            <a:solidFill>
              <a:srgbClr val="D9D9D9"/>
            </a:solidFill>
            <a:ln>
              <a:solidFill>
                <a:schemeClr val="accent5">
                  <a:lumMod val="20000"/>
                  <a:lumOff val="80000"/>
                  <a:alpha val="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dirty="0">
                <a:latin typeface="SamsungOne 400" panose="020B0503030303020204" pitchFamily="34" charset="0"/>
              </a:endParaRPr>
            </a:p>
          </p:txBody>
        </p:sp>
        <p:sp>
          <p:nvSpPr>
            <p:cNvPr id="63" name="타원 62">
              <a:extLst>
                <a:ext uri="{FF2B5EF4-FFF2-40B4-BE49-F238E27FC236}">
                  <a16:creationId xmlns:a16="http://schemas.microsoft.com/office/drawing/2014/main" id="{E3ABE081-5BAF-4FB3-9277-2811C2C0338A}"/>
                </a:ext>
              </a:extLst>
            </p:cNvPr>
            <p:cNvSpPr/>
            <p:nvPr/>
          </p:nvSpPr>
          <p:spPr>
            <a:xfrm>
              <a:off x="14651637" y="2795532"/>
              <a:ext cx="102566" cy="290011"/>
            </a:xfrm>
            <a:prstGeom prst="ellipse">
              <a:avLst/>
            </a:prstGeom>
            <a:solidFill>
              <a:srgbClr val="FF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64" name="타원 63">
              <a:extLst>
                <a:ext uri="{FF2B5EF4-FFF2-40B4-BE49-F238E27FC236}">
                  <a16:creationId xmlns:a16="http://schemas.microsoft.com/office/drawing/2014/main" id="{3F03984C-0143-42FB-9BFB-D1ED85B4433D}"/>
                </a:ext>
              </a:extLst>
            </p:cNvPr>
            <p:cNvSpPr/>
            <p:nvPr/>
          </p:nvSpPr>
          <p:spPr>
            <a:xfrm>
              <a:off x="15008846" y="2974233"/>
              <a:ext cx="183910" cy="63960"/>
            </a:xfrm>
            <a:prstGeom prst="ellipse">
              <a:avLst/>
            </a:prstGeom>
            <a:solidFill>
              <a:schemeClr val="accent6">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65" name="타원 64">
              <a:extLst>
                <a:ext uri="{FF2B5EF4-FFF2-40B4-BE49-F238E27FC236}">
                  <a16:creationId xmlns:a16="http://schemas.microsoft.com/office/drawing/2014/main" id="{DB25A4E0-5D84-4D25-9003-C8EF33DF1DE1}"/>
                </a:ext>
              </a:extLst>
            </p:cNvPr>
            <p:cNvSpPr/>
            <p:nvPr/>
          </p:nvSpPr>
          <p:spPr>
            <a:xfrm>
              <a:off x="15868270" y="2784923"/>
              <a:ext cx="102566" cy="189311"/>
            </a:xfrm>
            <a:prstGeom prst="ellipse">
              <a:avLst/>
            </a:prstGeom>
            <a:solidFill>
              <a:schemeClr val="accent5">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66" name="타원 65">
              <a:extLst>
                <a:ext uri="{FF2B5EF4-FFF2-40B4-BE49-F238E27FC236}">
                  <a16:creationId xmlns:a16="http://schemas.microsoft.com/office/drawing/2014/main" id="{E7411273-54EE-457F-A31B-CA34AD5DFABB}"/>
                </a:ext>
              </a:extLst>
            </p:cNvPr>
            <p:cNvSpPr/>
            <p:nvPr/>
          </p:nvSpPr>
          <p:spPr>
            <a:xfrm>
              <a:off x="15537031" y="2728826"/>
              <a:ext cx="73059" cy="223162"/>
            </a:xfrm>
            <a:prstGeom prst="ellipse">
              <a:avLst/>
            </a:prstGeom>
            <a:solidFill>
              <a:srgbClr val="FF0000">
                <a:alpha val="6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67" name="타원 66">
              <a:extLst>
                <a:ext uri="{FF2B5EF4-FFF2-40B4-BE49-F238E27FC236}">
                  <a16:creationId xmlns:a16="http://schemas.microsoft.com/office/drawing/2014/main" id="{A383ECDA-81E7-4432-BEB2-84F35D1BABAD}"/>
                </a:ext>
              </a:extLst>
            </p:cNvPr>
            <p:cNvSpPr/>
            <p:nvPr/>
          </p:nvSpPr>
          <p:spPr>
            <a:xfrm>
              <a:off x="15693275" y="3107796"/>
              <a:ext cx="183909" cy="93702"/>
            </a:xfrm>
            <a:prstGeom prst="ellipse">
              <a:avLst/>
            </a:prstGeom>
            <a:solidFill>
              <a:schemeClr val="accent5">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68" name="타원 67">
              <a:extLst>
                <a:ext uri="{FF2B5EF4-FFF2-40B4-BE49-F238E27FC236}">
                  <a16:creationId xmlns:a16="http://schemas.microsoft.com/office/drawing/2014/main" id="{0838FC33-414B-4DCC-8751-4932F5E7E330}"/>
                </a:ext>
              </a:extLst>
            </p:cNvPr>
            <p:cNvSpPr/>
            <p:nvPr/>
          </p:nvSpPr>
          <p:spPr>
            <a:xfrm>
              <a:off x="16188343" y="2951987"/>
              <a:ext cx="102566" cy="108266"/>
            </a:xfrm>
            <a:prstGeom prst="ellipse">
              <a:avLst/>
            </a:prstGeom>
            <a:solidFill>
              <a:schemeClr val="accent5">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69" name="타원 68">
              <a:extLst>
                <a:ext uri="{FF2B5EF4-FFF2-40B4-BE49-F238E27FC236}">
                  <a16:creationId xmlns:a16="http://schemas.microsoft.com/office/drawing/2014/main" id="{37FC5463-D8F6-4C80-8C03-2F921CAF4BA9}"/>
                </a:ext>
              </a:extLst>
            </p:cNvPr>
            <p:cNvSpPr/>
            <p:nvPr/>
          </p:nvSpPr>
          <p:spPr>
            <a:xfrm>
              <a:off x="15297089" y="3070197"/>
              <a:ext cx="102566" cy="108266"/>
            </a:xfrm>
            <a:prstGeom prst="ellipse">
              <a:avLst/>
            </a:prstGeom>
            <a:solidFill>
              <a:schemeClr val="accent5">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70" name="타원 69">
              <a:extLst>
                <a:ext uri="{FF2B5EF4-FFF2-40B4-BE49-F238E27FC236}">
                  <a16:creationId xmlns:a16="http://schemas.microsoft.com/office/drawing/2014/main" id="{8D33492A-A643-4DD7-94B1-7B982BFDC78D}"/>
                </a:ext>
              </a:extLst>
            </p:cNvPr>
            <p:cNvSpPr/>
            <p:nvPr/>
          </p:nvSpPr>
          <p:spPr>
            <a:xfrm>
              <a:off x="14870842" y="3124329"/>
              <a:ext cx="102566" cy="108266"/>
            </a:xfrm>
            <a:prstGeom prst="ellipse">
              <a:avLst/>
            </a:prstGeom>
            <a:solidFill>
              <a:schemeClr val="accent5">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71" name="타원 70">
              <a:extLst>
                <a:ext uri="{FF2B5EF4-FFF2-40B4-BE49-F238E27FC236}">
                  <a16:creationId xmlns:a16="http://schemas.microsoft.com/office/drawing/2014/main" id="{2178EE08-9263-49BC-A5AE-9C161926D78C}"/>
                </a:ext>
              </a:extLst>
            </p:cNvPr>
            <p:cNvSpPr/>
            <p:nvPr/>
          </p:nvSpPr>
          <p:spPr>
            <a:xfrm>
              <a:off x="16422423" y="2829528"/>
              <a:ext cx="47090" cy="74270"/>
            </a:xfrm>
            <a:prstGeom prst="ellipse">
              <a:avLst/>
            </a:prstGeom>
            <a:solidFill>
              <a:schemeClr val="accent5">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72" name="타원 71">
              <a:extLst>
                <a:ext uri="{FF2B5EF4-FFF2-40B4-BE49-F238E27FC236}">
                  <a16:creationId xmlns:a16="http://schemas.microsoft.com/office/drawing/2014/main" id="{F2192690-A3CE-42AD-B752-C40991FDC7C5}"/>
                </a:ext>
              </a:extLst>
            </p:cNvPr>
            <p:cNvSpPr/>
            <p:nvPr/>
          </p:nvSpPr>
          <p:spPr>
            <a:xfrm>
              <a:off x="16833795" y="3006120"/>
              <a:ext cx="102566" cy="108266"/>
            </a:xfrm>
            <a:prstGeom prst="ellipse">
              <a:avLst/>
            </a:prstGeom>
            <a:solidFill>
              <a:schemeClr val="accent5">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73" name="타원 72">
              <a:extLst>
                <a:ext uri="{FF2B5EF4-FFF2-40B4-BE49-F238E27FC236}">
                  <a16:creationId xmlns:a16="http://schemas.microsoft.com/office/drawing/2014/main" id="{0B1DA78C-67E4-4D26-8F19-D83833AF49BF}"/>
                </a:ext>
              </a:extLst>
            </p:cNvPr>
            <p:cNvSpPr/>
            <p:nvPr/>
          </p:nvSpPr>
          <p:spPr>
            <a:xfrm>
              <a:off x="16422424" y="3150731"/>
              <a:ext cx="235192" cy="93702"/>
            </a:xfrm>
            <a:prstGeom prst="ellipse">
              <a:avLst/>
            </a:prstGeom>
            <a:solidFill>
              <a:schemeClr val="accent6">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74" name="타원 73">
              <a:extLst>
                <a:ext uri="{FF2B5EF4-FFF2-40B4-BE49-F238E27FC236}">
                  <a16:creationId xmlns:a16="http://schemas.microsoft.com/office/drawing/2014/main" id="{DDF4087A-BFAB-4C8B-960E-5CCE0957B36C}"/>
                </a:ext>
              </a:extLst>
            </p:cNvPr>
            <p:cNvSpPr/>
            <p:nvPr/>
          </p:nvSpPr>
          <p:spPr>
            <a:xfrm>
              <a:off x="14285309" y="2977278"/>
              <a:ext cx="183910" cy="108265"/>
            </a:xfrm>
            <a:prstGeom prst="ellipse">
              <a:avLst/>
            </a:prstGeom>
            <a:solidFill>
              <a:schemeClr val="accent6">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75" name="자유형: 도형 74">
              <a:extLst>
                <a:ext uri="{FF2B5EF4-FFF2-40B4-BE49-F238E27FC236}">
                  <a16:creationId xmlns:a16="http://schemas.microsoft.com/office/drawing/2014/main" id="{7178AA53-D997-4E29-BDAD-0549D344DBBC}"/>
                </a:ext>
              </a:extLst>
            </p:cNvPr>
            <p:cNvSpPr/>
            <p:nvPr/>
          </p:nvSpPr>
          <p:spPr>
            <a:xfrm>
              <a:off x="14284769" y="3353014"/>
              <a:ext cx="438609" cy="233925"/>
            </a:xfrm>
            <a:custGeom>
              <a:avLst/>
              <a:gdLst>
                <a:gd name="connsiteX0" fmla="*/ 0 w 522514"/>
                <a:gd name="connsiteY0" fmla="*/ 65 h 265676"/>
                <a:gd name="connsiteX1" fmla="*/ 278674 w 522514"/>
                <a:gd name="connsiteY1" fmla="*/ 43607 h 265676"/>
                <a:gd name="connsiteX2" fmla="*/ 522514 w 522514"/>
                <a:gd name="connsiteY2" fmla="*/ 265676 h 265676"/>
              </a:gdLst>
              <a:ahLst/>
              <a:cxnLst>
                <a:cxn ang="0">
                  <a:pos x="connsiteX0" y="connsiteY0"/>
                </a:cxn>
                <a:cxn ang="0">
                  <a:pos x="connsiteX1" y="connsiteY1"/>
                </a:cxn>
                <a:cxn ang="0">
                  <a:pos x="connsiteX2" y="connsiteY2"/>
                </a:cxn>
              </a:cxnLst>
              <a:rect l="l" t="t" r="r" b="b"/>
              <a:pathLst>
                <a:path w="522514" h="265676">
                  <a:moveTo>
                    <a:pt x="0" y="65"/>
                  </a:moveTo>
                  <a:cubicBezTo>
                    <a:pt x="95794" y="-298"/>
                    <a:pt x="191588" y="-661"/>
                    <a:pt x="278674" y="43607"/>
                  </a:cubicBezTo>
                  <a:cubicBezTo>
                    <a:pt x="365760" y="87875"/>
                    <a:pt x="444137" y="176775"/>
                    <a:pt x="522514" y="265676"/>
                  </a:cubicBezTo>
                </a:path>
              </a:pathLst>
            </a:custGeom>
            <a:noFill/>
            <a:ln w="19050">
              <a:solidFill>
                <a:srgbClr val="FF0000"/>
              </a:solidFill>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sp>
          <p:nvSpPr>
            <p:cNvPr id="76" name="자유형: 도형 75">
              <a:extLst>
                <a:ext uri="{FF2B5EF4-FFF2-40B4-BE49-F238E27FC236}">
                  <a16:creationId xmlns:a16="http://schemas.microsoft.com/office/drawing/2014/main" id="{ADE1D032-9E75-460B-8F96-4F7E9813A733}"/>
                </a:ext>
              </a:extLst>
            </p:cNvPr>
            <p:cNvSpPr/>
            <p:nvPr/>
          </p:nvSpPr>
          <p:spPr>
            <a:xfrm flipH="1">
              <a:off x="16350684" y="3354156"/>
              <a:ext cx="438609" cy="233925"/>
            </a:xfrm>
            <a:custGeom>
              <a:avLst/>
              <a:gdLst>
                <a:gd name="connsiteX0" fmla="*/ 0 w 522514"/>
                <a:gd name="connsiteY0" fmla="*/ 65 h 265676"/>
                <a:gd name="connsiteX1" fmla="*/ 278674 w 522514"/>
                <a:gd name="connsiteY1" fmla="*/ 43607 h 265676"/>
                <a:gd name="connsiteX2" fmla="*/ 522514 w 522514"/>
                <a:gd name="connsiteY2" fmla="*/ 265676 h 265676"/>
              </a:gdLst>
              <a:ahLst/>
              <a:cxnLst>
                <a:cxn ang="0">
                  <a:pos x="connsiteX0" y="connsiteY0"/>
                </a:cxn>
                <a:cxn ang="0">
                  <a:pos x="connsiteX1" y="connsiteY1"/>
                </a:cxn>
                <a:cxn ang="0">
                  <a:pos x="connsiteX2" y="connsiteY2"/>
                </a:cxn>
              </a:cxnLst>
              <a:rect l="l" t="t" r="r" b="b"/>
              <a:pathLst>
                <a:path w="522514" h="265676">
                  <a:moveTo>
                    <a:pt x="0" y="65"/>
                  </a:moveTo>
                  <a:cubicBezTo>
                    <a:pt x="95794" y="-298"/>
                    <a:pt x="191588" y="-661"/>
                    <a:pt x="278674" y="43607"/>
                  </a:cubicBezTo>
                  <a:cubicBezTo>
                    <a:pt x="365760" y="87875"/>
                    <a:pt x="444137" y="176775"/>
                    <a:pt x="522514" y="265676"/>
                  </a:cubicBezTo>
                </a:path>
              </a:pathLst>
            </a:custGeom>
            <a:noFill/>
            <a:ln w="19050">
              <a:solidFill>
                <a:srgbClr val="FF0000"/>
              </a:solidFill>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latin typeface="SamsungOne 400" panose="020B0503030303020204" pitchFamily="34" charset="0"/>
              </a:endParaRPr>
            </a:p>
          </p:txBody>
        </p:sp>
        <p:cxnSp>
          <p:nvCxnSpPr>
            <p:cNvPr id="77" name="직선 화살표 연결선 76">
              <a:extLst>
                <a:ext uri="{FF2B5EF4-FFF2-40B4-BE49-F238E27FC236}">
                  <a16:creationId xmlns:a16="http://schemas.microsoft.com/office/drawing/2014/main" id="{4D20F406-7DFA-4057-AB7F-5E0DF4C0D3D0}"/>
                </a:ext>
              </a:extLst>
            </p:cNvPr>
            <p:cNvCxnSpPr/>
            <p:nvPr/>
          </p:nvCxnSpPr>
          <p:spPr>
            <a:xfrm>
              <a:off x="15562950" y="3319110"/>
              <a:ext cx="0" cy="233925"/>
            </a:xfrm>
            <a:prstGeom prst="straightConnector1">
              <a:avLst/>
            </a:prstGeom>
            <a:ln w="19050">
              <a:solidFill>
                <a:srgbClr val="FF0000"/>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78" name="직선 화살표 연결선 77">
              <a:extLst>
                <a:ext uri="{FF2B5EF4-FFF2-40B4-BE49-F238E27FC236}">
                  <a16:creationId xmlns:a16="http://schemas.microsoft.com/office/drawing/2014/main" id="{E9A744F1-49FF-4A94-968D-3FCFE168A7A3}"/>
                </a:ext>
              </a:extLst>
            </p:cNvPr>
            <p:cNvCxnSpPr/>
            <p:nvPr/>
          </p:nvCxnSpPr>
          <p:spPr>
            <a:xfrm>
              <a:off x="15100800" y="3326183"/>
              <a:ext cx="0" cy="233925"/>
            </a:xfrm>
            <a:prstGeom prst="straightConnector1">
              <a:avLst/>
            </a:prstGeom>
            <a:ln w="19050">
              <a:solidFill>
                <a:srgbClr val="FF0000"/>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79" name="직선 화살표 연결선 78">
              <a:extLst>
                <a:ext uri="{FF2B5EF4-FFF2-40B4-BE49-F238E27FC236}">
                  <a16:creationId xmlns:a16="http://schemas.microsoft.com/office/drawing/2014/main" id="{4370A4ED-CF88-4C3E-9B12-29204664E655}"/>
                </a:ext>
              </a:extLst>
            </p:cNvPr>
            <p:cNvCxnSpPr/>
            <p:nvPr/>
          </p:nvCxnSpPr>
          <p:spPr>
            <a:xfrm>
              <a:off x="16020348" y="3329720"/>
              <a:ext cx="0" cy="233925"/>
            </a:xfrm>
            <a:prstGeom prst="straightConnector1">
              <a:avLst/>
            </a:prstGeom>
            <a:ln w="19050">
              <a:solidFill>
                <a:srgbClr val="FF0000"/>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80" name="직선 화살표 연결선 79">
              <a:extLst>
                <a:ext uri="{FF2B5EF4-FFF2-40B4-BE49-F238E27FC236}">
                  <a16:creationId xmlns:a16="http://schemas.microsoft.com/office/drawing/2014/main" id="{AC7A5EC1-B53E-452A-919E-3A19D0C5A6BD}"/>
                </a:ext>
              </a:extLst>
            </p:cNvPr>
            <p:cNvCxnSpPr/>
            <p:nvPr/>
          </p:nvCxnSpPr>
          <p:spPr>
            <a:xfrm>
              <a:off x="15383738" y="5136987"/>
              <a:ext cx="0" cy="233925"/>
            </a:xfrm>
            <a:prstGeom prst="straightConnector1">
              <a:avLst/>
            </a:prstGeom>
            <a:ln w="12700">
              <a:solidFill>
                <a:srgbClr val="193EB0"/>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81" name="직선 화살표 연결선 80">
              <a:extLst>
                <a:ext uri="{FF2B5EF4-FFF2-40B4-BE49-F238E27FC236}">
                  <a16:creationId xmlns:a16="http://schemas.microsoft.com/office/drawing/2014/main" id="{441CBEB6-B6D2-4493-B123-3F97C779A32C}"/>
                </a:ext>
              </a:extLst>
            </p:cNvPr>
            <p:cNvCxnSpPr/>
            <p:nvPr/>
          </p:nvCxnSpPr>
          <p:spPr>
            <a:xfrm>
              <a:off x="15550013" y="5136987"/>
              <a:ext cx="0" cy="233925"/>
            </a:xfrm>
            <a:prstGeom prst="straightConnector1">
              <a:avLst/>
            </a:prstGeom>
            <a:ln w="12700">
              <a:solidFill>
                <a:srgbClr val="193EB0"/>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82" name="직선 화살표 연결선 81">
              <a:extLst>
                <a:ext uri="{FF2B5EF4-FFF2-40B4-BE49-F238E27FC236}">
                  <a16:creationId xmlns:a16="http://schemas.microsoft.com/office/drawing/2014/main" id="{8F3F6479-106F-44F2-9EF0-D303F46223C9}"/>
                </a:ext>
              </a:extLst>
            </p:cNvPr>
            <p:cNvCxnSpPr/>
            <p:nvPr/>
          </p:nvCxnSpPr>
          <p:spPr>
            <a:xfrm>
              <a:off x="15712171" y="5136987"/>
              <a:ext cx="0" cy="233925"/>
            </a:xfrm>
            <a:prstGeom prst="straightConnector1">
              <a:avLst/>
            </a:prstGeom>
            <a:ln w="12700">
              <a:solidFill>
                <a:srgbClr val="193EB0"/>
              </a:solidFill>
              <a:tailEnd type="triangle" w="med" len="med"/>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5CDB9BDC-798E-4A73-874F-4C25952CB596}"/>
                </a:ext>
              </a:extLst>
            </p:cNvPr>
            <p:cNvSpPr txBox="1"/>
            <p:nvPr/>
          </p:nvSpPr>
          <p:spPr>
            <a:xfrm>
              <a:off x="14997074" y="5393962"/>
              <a:ext cx="1114066" cy="317331"/>
            </a:xfrm>
            <a:prstGeom prst="rect">
              <a:avLst/>
            </a:prstGeom>
            <a:noFill/>
          </p:spPr>
          <p:txBody>
            <a:bodyPr wrap="square" rtlCol="0">
              <a:spAutoFit/>
            </a:bodyPr>
            <a:lstStyle/>
            <a:p>
              <a:pPr algn="ctr"/>
              <a:r>
                <a:rPr lang="en-US" altLang="ko-KR" sz="1462" dirty="0">
                  <a:solidFill>
                    <a:srgbClr val="00B050"/>
                  </a:solidFill>
                  <a:latin typeface="SamsungOne 400" panose="020B0503030303020204" pitchFamily="34" charset="0"/>
                  <a:ea typeface="SamsungOne 400" panose="020B0503030303020204" pitchFamily="34" charset="0"/>
                  <a:cs typeface="Times New Roman" panose="02020603050405020304" pitchFamily="18" charset="0"/>
                </a:rPr>
                <a:t>$ $ $</a:t>
              </a:r>
              <a:endParaRPr lang="ko-KR" altLang="en-US" sz="1462" dirty="0">
                <a:solidFill>
                  <a:srgbClr val="00B050"/>
                </a:solidFill>
                <a:latin typeface="SamsungOne 400" panose="020B0503030303020204" pitchFamily="34" charset="0"/>
                <a:cs typeface="Times New Roman" panose="02020603050405020304" pitchFamily="18" charset="0"/>
              </a:endParaRPr>
            </a:p>
          </p:txBody>
        </p:sp>
        <p:sp>
          <p:nvSpPr>
            <p:cNvPr id="84" name="오른쪽 중괄호 83">
              <a:extLst>
                <a:ext uri="{FF2B5EF4-FFF2-40B4-BE49-F238E27FC236}">
                  <a16:creationId xmlns:a16="http://schemas.microsoft.com/office/drawing/2014/main" id="{F2EDAC2A-8A6F-41A3-9787-A3F8E158E13E}"/>
                </a:ext>
              </a:extLst>
            </p:cNvPr>
            <p:cNvSpPr/>
            <p:nvPr/>
          </p:nvSpPr>
          <p:spPr>
            <a:xfrm>
              <a:off x="17362560" y="2776507"/>
              <a:ext cx="97627" cy="584813"/>
            </a:xfrm>
            <a:prstGeom prst="rightBrace">
              <a:avLst/>
            </a:prstGeom>
            <a:ln w="952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462">
                <a:solidFill>
                  <a:srgbClr val="00B050"/>
                </a:solidFill>
                <a:latin typeface="SamsungOne 400" panose="020B0503030303020204" pitchFamily="34" charset="0"/>
              </a:endParaRPr>
            </a:p>
          </p:txBody>
        </p:sp>
        <p:sp>
          <p:nvSpPr>
            <p:cNvPr id="85" name="TextBox 84">
              <a:extLst>
                <a:ext uri="{FF2B5EF4-FFF2-40B4-BE49-F238E27FC236}">
                  <a16:creationId xmlns:a16="http://schemas.microsoft.com/office/drawing/2014/main" id="{8721B082-439B-4ACA-A702-02FA45232368}"/>
                </a:ext>
              </a:extLst>
            </p:cNvPr>
            <p:cNvSpPr txBox="1"/>
            <p:nvPr/>
          </p:nvSpPr>
          <p:spPr>
            <a:xfrm>
              <a:off x="17433269" y="2928553"/>
              <a:ext cx="1021278" cy="292388"/>
            </a:xfrm>
            <a:prstGeom prst="rect">
              <a:avLst/>
            </a:prstGeom>
            <a:noFill/>
          </p:spPr>
          <p:txBody>
            <a:bodyPr wrap="square" rtlCol="0">
              <a:spAutoFit/>
              <a:scene3d>
                <a:camera prst="orthographicFront"/>
                <a:lightRig rig="threePt" dir="t"/>
              </a:scene3d>
              <a:sp3d>
                <a:bevelT w="0" h="6350"/>
              </a:sp3d>
            </a:bodyPr>
            <a:lstStyle/>
            <a:p>
              <a:pPr algn="ctr"/>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Raw data</a:t>
              </a:r>
              <a:endParaRPr lang="ko-KR" altLang="en-US" sz="1300" dirty="0">
                <a:latin typeface="SamsungOne 400" panose="020B0503030303020204" pitchFamily="34" charset="0"/>
                <a:cs typeface="Times New Roman" panose="02020603050405020304" pitchFamily="18" charset="0"/>
              </a:endParaRPr>
            </a:p>
          </p:txBody>
        </p:sp>
        <p:sp>
          <p:nvSpPr>
            <p:cNvPr id="86" name="오른쪽 중괄호 85">
              <a:extLst>
                <a:ext uri="{FF2B5EF4-FFF2-40B4-BE49-F238E27FC236}">
                  <a16:creationId xmlns:a16="http://schemas.microsoft.com/office/drawing/2014/main" id="{E223A2E7-BD09-466A-B5E7-5857B3E6366A}"/>
                </a:ext>
              </a:extLst>
            </p:cNvPr>
            <p:cNvSpPr/>
            <p:nvPr/>
          </p:nvSpPr>
          <p:spPr>
            <a:xfrm>
              <a:off x="17362559" y="5109135"/>
              <a:ext cx="97627" cy="584813"/>
            </a:xfrm>
            <a:prstGeom prst="rightBrace">
              <a:avLst/>
            </a:prstGeom>
            <a:ln w="952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462">
                <a:solidFill>
                  <a:srgbClr val="00B050"/>
                </a:solidFill>
                <a:latin typeface="SamsungOne 400" panose="020B0503030303020204" pitchFamily="34" charset="0"/>
              </a:endParaRPr>
            </a:p>
          </p:txBody>
        </p:sp>
        <p:sp>
          <p:nvSpPr>
            <p:cNvPr id="87" name="TextBox 86">
              <a:extLst>
                <a:ext uri="{FF2B5EF4-FFF2-40B4-BE49-F238E27FC236}">
                  <a16:creationId xmlns:a16="http://schemas.microsoft.com/office/drawing/2014/main" id="{63629B9F-3F5B-4530-92C9-227644EB4E1E}"/>
                </a:ext>
              </a:extLst>
            </p:cNvPr>
            <p:cNvSpPr txBox="1"/>
            <p:nvPr/>
          </p:nvSpPr>
          <p:spPr>
            <a:xfrm>
              <a:off x="17460186" y="5259572"/>
              <a:ext cx="1736140" cy="292388"/>
            </a:xfrm>
            <a:prstGeom prst="rect">
              <a:avLst/>
            </a:prstGeom>
            <a:noFill/>
          </p:spPr>
          <p:txBody>
            <a:bodyPr wrap="square" rtlCol="0">
              <a:spAutoFit/>
              <a:scene3d>
                <a:camera prst="orthographicFront"/>
                <a:lightRig rig="threePt" dir="t"/>
              </a:scene3d>
              <a:sp3d>
                <a:bevelT w="0" h="6350"/>
              </a:sp3d>
            </a:bodyPr>
            <a:lstStyle/>
            <a:p>
              <a:pPr algn="ctr"/>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Value (project ideas)</a:t>
              </a:r>
              <a:endParaRPr lang="ko-KR" altLang="en-US" sz="1300" dirty="0">
                <a:latin typeface="SamsungOne 400" panose="020B0503030303020204" pitchFamily="34" charset="0"/>
                <a:cs typeface="Times New Roman" panose="02020603050405020304" pitchFamily="18" charset="0"/>
              </a:endParaRPr>
            </a:p>
          </p:txBody>
        </p:sp>
        <p:sp>
          <p:nvSpPr>
            <p:cNvPr id="88" name="오른쪽 중괄호 87">
              <a:extLst>
                <a:ext uri="{FF2B5EF4-FFF2-40B4-BE49-F238E27FC236}">
                  <a16:creationId xmlns:a16="http://schemas.microsoft.com/office/drawing/2014/main" id="{B3EA140F-05A4-4CB2-ACB5-FF7E9C60BF03}"/>
                </a:ext>
              </a:extLst>
            </p:cNvPr>
            <p:cNvSpPr/>
            <p:nvPr/>
          </p:nvSpPr>
          <p:spPr>
            <a:xfrm>
              <a:off x="17363692" y="3633918"/>
              <a:ext cx="96494" cy="1315828"/>
            </a:xfrm>
            <a:prstGeom prst="rightBrace">
              <a:avLst/>
            </a:prstGeom>
            <a:ln w="952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462">
                <a:solidFill>
                  <a:srgbClr val="00B050"/>
                </a:solidFill>
                <a:latin typeface="SamsungOne 400" panose="020B0503030303020204" pitchFamily="34" charset="0"/>
              </a:endParaRPr>
            </a:p>
          </p:txBody>
        </p:sp>
        <p:sp>
          <p:nvSpPr>
            <p:cNvPr id="89" name="TextBox 88">
              <a:extLst>
                <a:ext uri="{FF2B5EF4-FFF2-40B4-BE49-F238E27FC236}">
                  <a16:creationId xmlns:a16="http://schemas.microsoft.com/office/drawing/2014/main" id="{B4077643-FA2E-4C3A-80D4-DC1D21C49F63}"/>
                </a:ext>
              </a:extLst>
            </p:cNvPr>
            <p:cNvSpPr txBox="1"/>
            <p:nvPr/>
          </p:nvSpPr>
          <p:spPr>
            <a:xfrm>
              <a:off x="17422058" y="4154339"/>
              <a:ext cx="1264980" cy="292388"/>
            </a:xfrm>
            <a:prstGeom prst="rect">
              <a:avLst/>
            </a:prstGeom>
            <a:noFill/>
          </p:spPr>
          <p:txBody>
            <a:bodyPr wrap="square" rtlCol="0">
              <a:spAutoFit/>
              <a:scene3d>
                <a:camera prst="orthographicFront"/>
                <a:lightRig rig="threePt" dir="t"/>
              </a:scene3d>
              <a:sp3d>
                <a:bevelT w="0" h="6350"/>
              </a:sp3d>
            </a:bodyPr>
            <a:lstStyle/>
            <a:p>
              <a:pPr algn="ctr"/>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Exploration</a:t>
              </a:r>
              <a:endParaRPr lang="ko-KR" altLang="en-US" sz="1300" dirty="0">
                <a:latin typeface="SamsungOne 400" panose="020B0503030303020204" pitchFamily="34" charset="0"/>
                <a:cs typeface="Times New Roman" panose="02020603050405020304" pitchFamily="18" charset="0"/>
              </a:endParaRPr>
            </a:p>
          </p:txBody>
        </p:sp>
      </p:grpSp>
    </p:spTree>
    <p:extLst>
      <p:ext uri="{BB962C8B-B14F-4D97-AF65-F5344CB8AC3E}">
        <p14:creationId xmlns:p14="http://schemas.microsoft.com/office/powerpoint/2010/main" val="37258587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그룹 12"/>
          <p:cNvGrpSpPr/>
          <p:nvPr/>
        </p:nvGrpSpPr>
        <p:grpSpPr>
          <a:xfrm>
            <a:off x="558799" y="525055"/>
            <a:ext cx="8785226" cy="3254690"/>
            <a:chOff x="558799" y="525055"/>
            <a:chExt cx="8785226" cy="3254690"/>
          </a:xfrm>
        </p:grpSpPr>
        <p:sp>
          <p:nvSpPr>
            <p:cNvPr id="14" name="직사각형 133">
              <a:extLst>
                <a:ext uri="{FF2B5EF4-FFF2-40B4-BE49-F238E27FC236}">
                  <a16:creationId xmlns:a16="http://schemas.microsoft.com/office/drawing/2014/main" id="{A14E28ED-9373-4950-9AA4-B9CBE68EE6E3}"/>
                </a:ext>
              </a:extLst>
            </p:cNvPr>
            <p:cNvSpPr/>
            <p:nvPr/>
          </p:nvSpPr>
          <p:spPr>
            <a:xfrm>
              <a:off x="558800" y="2363973"/>
              <a:ext cx="6408057" cy="14157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endParaRPr lang="en-US" altLang="ko-KR" sz="2400" dirty="0">
                <a:solidFill>
                  <a:schemeClr val="bg1"/>
                </a:solidFill>
                <a:latin typeface="Samsung Sharp Sans" pitchFamily="2" charset="0"/>
                <a:ea typeface="Samsung Sharp Sans" pitchFamily="2" charset="0"/>
                <a:cs typeface="Samsung Sharp Sans" pitchFamily="2" charset="0"/>
              </a:endParaRPr>
            </a:p>
            <a:p>
              <a:endParaRPr lang="en-US" altLang="ko-KR" sz="2400" dirty="0">
                <a:solidFill>
                  <a:schemeClr val="bg1"/>
                </a:solidFill>
                <a:latin typeface="Samsung Sharp Sans" pitchFamily="2" charset="0"/>
                <a:ea typeface="Samsung Sharp Sans" pitchFamily="2" charset="0"/>
                <a:cs typeface="Samsung Sharp Sans" pitchFamily="2" charset="0"/>
              </a:endParaRPr>
            </a:p>
            <a:p>
              <a:r>
                <a:rPr lang="en-US" altLang="ko-KR" sz="4400" dirty="0">
                  <a:solidFill>
                    <a:schemeClr val="bg1"/>
                  </a:solidFill>
                  <a:latin typeface="Samsung Sharp Sans" pitchFamily="2" charset="0"/>
                  <a:ea typeface="Samsung Sharp Sans" pitchFamily="2" charset="0"/>
                  <a:cs typeface="Samsung Sharp Sans" pitchFamily="2" charset="0"/>
                </a:rPr>
                <a:t>Unit 2. Design Thinking</a:t>
              </a:r>
            </a:p>
          </p:txBody>
        </p:sp>
        <p:cxnSp>
          <p:nvCxnSpPr>
            <p:cNvPr id="15" name="직선 연결선 14"/>
            <p:cNvCxnSpPr>
              <a:cxnSpLocks/>
            </p:cNvCxnSpPr>
            <p:nvPr/>
          </p:nvCxnSpPr>
          <p:spPr>
            <a:xfrm>
              <a:off x="558800" y="2540000"/>
              <a:ext cx="87852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7" name="Group 8">
              <a:extLst>
                <a:ext uri="{FF2B5EF4-FFF2-40B4-BE49-F238E27FC236}">
                  <a16:creationId xmlns:a16="http://schemas.microsoft.com/office/drawing/2014/main" id="{2B4E8F79-4841-4FCF-8E9D-1DC41B40043B}"/>
                </a:ext>
              </a:extLst>
            </p:cNvPr>
            <p:cNvGrpSpPr/>
            <p:nvPr/>
          </p:nvGrpSpPr>
          <p:grpSpPr>
            <a:xfrm>
              <a:off x="558799" y="525055"/>
              <a:ext cx="2057401" cy="1265680"/>
              <a:chOff x="558799" y="525055"/>
              <a:chExt cx="2057401" cy="1265680"/>
            </a:xfrm>
          </p:grpSpPr>
          <p:sp>
            <p:nvSpPr>
              <p:cNvPr id="18" name="직사각형 133">
                <a:extLst>
                  <a:ext uri="{FF2B5EF4-FFF2-40B4-BE49-F238E27FC236}">
                    <a16:creationId xmlns:a16="http://schemas.microsoft.com/office/drawing/2014/main" id="{A14E28ED-9373-4950-9AA4-B9CBE68EE6E3}"/>
                  </a:ext>
                </a:extLst>
              </p:cNvPr>
              <p:cNvSpPr/>
              <p:nvPr/>
            </p:nvSpPr>
            <p:spPr>
              <a:xfrm>
                <a:off x="558799" y="928961"/>
                <a:ext cx="2057401"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2800" dirty="0">
                    <a:solidFill>
                      <a:schemeClr val="bg1"/>
                    </a:solidFill>
                    <a:latin typeface="Samsung Sharp Sans" pitchFamily="2" charset="0"/>
                    <a:ea typeface="Samsung Sharp Sans" pitchFamily="2" charset="0"/>
                    <a:cs typeface="Samsung Sharp Sans" pitchFamily="2" charset="0"/>
                  </a:rPr>
                  <a:t>Starting an AI Project</a:t>
                </a:r>
              </a:p>
            </p:txBody>
          </p:sp>
          <p:sp>
            <p:nvSpPr>
              <p:cNvPr id="19" name="Rectangle 4">
                <a:extLst>
                  <a:ext uri="{FF2B5EF4-FFF2-40B4-BE49-F238E27FC236}">
                    <a16:creationId xmlns:a16="http://schemas.microsoft.com/office/drawing/2014/main" id="{A1860CB7-07FE-4B4F-8819-E67AF57A34DF}"/>
                  </a:ext>
                </a:extLst>
              </p:cNvPr>
              <p:cNvSpPr/>
              <p:nvPr/>
            </p:nvSpPr>
            <p:spPr>
              <a:xfrm>
                <a:off x="558800" y="525055"/>
                <a:ext cx="1134926" cy="246221"/>
              </a:xfrm>
              <a:prstGeom prst="rect">
                <a:avLst/>
              </a:prstGeom>
            </p:spPr>
            <p:txBody>
              <a:bodyPr wrap="none" lIns="0" tIns="0" rIns="0" bIns="0">
                <a:spAutoFit/>
              </a:bodyPr>
              <a:lstStyle/>
              <a:p>
                <a:r>
                  <a:rPr lang="en-US" altLang="ko-KR" sz="1600" dirty="0">
                    <a:solidFill>
                      <a:schemeClr val="bg1"/>
                    </a:solidFill>
                    <a:latin typeface="Samsung Sharp Sans" pitchFamily="2" charset="0"/>
                    <a:ea typeface="Samsung Sharp Sans" pitchFamily="2" charset="0"/>
                    <a:cs typeface="Samsung Sharp Sans" pitchFamily="2" charset="0"/>
                  </a:rPr>
                  <a:t>Chapter 10.</a:t>
                </a:r>
                <a:endParaRPr lang="ko-KR" altLang="en-US" sz="1600" dirty="0"/>
              </a:p>
            </p:txBody>
          </p:sp>
        </p:grpSp>
      </p:grpSp>
    </p:spTree>
    <p:extLst>
      <p:ext uri="{BB962C8B-B14F-4D97-AF65-F5344CB8AC3E}">
        <p14:creationId xmlns:p14="http://schemas.microsoft.com/office/powerpoint/2010/main" val="17566934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8">
            <a:extLst>
              <a:ext uri="{FF2B5EF4-FFF2-40B4-BE49-F238E27FC236}">
                <a16:creationId xmlns:a16="http://schemas.microsoft.com/office/drawing/2014/main" id="{2B4E8F79-4841-4FCF-8E9D-1DC41B40043B}"/>
              </a:ext>
            </a:extLst>
          </p:cNvPr>
          <p:cNvGrpSpPr/>
          <p:nvPr/>
        </p:nvGrpSpPr>
        <p:grpSpPr>
          <a:xfrm>
            <a:off x="558800" y="525055"/>
            <a:ext cx="2300800" cy="1265680"/>
            <a:chOff x="558800" y="525055"/>
            <a:chExt cx="2300800" cy="1265680"/>
          </a:xfrm>
        </p:grpSpPr>
        <p:sp>
          <p:nvSpPr>
            <p:cNvPr id="8" name="직사각형 133">
              <a:extLst>
                <a:ext uri="{FF2B5EF4-FFF2-40B4-BE49-F238E27FC236}">
                  <a16:creationId xmlns:a16="http://schemas.microsoft.com/office/drawing/2014/main" id="{A14E28ED-9373-4950-9AA4-B9CBE68EE6E3}"/>
                </a:ext>
              </a:extLst>
            </p:cNvPr>
            <p:cNvSpPr/>
            <p:nvPr/>
          </p:nvSpPr>
          <p:spPr>
            <a:xfrm>
              <a:off x="558800" y="928961"/>
              <a:ext cx="2300800"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2800" dirty="0">
                  <a:solidFill>
                    <a:schemeClr val="bg1"/>
                  </a:solidFill>
                  <a:latin typeface="Samsung Sharp Sans" pitchFamily="2" charset="0"/>
                  <a:ea typeface="Samsung Sharp Sans" pitchFamily="2" charset="0"/>
                  <a:cs typeface="Samsung Sharp Sans" pitchFamily="2" charset="0"/>
                </a:rPr>
                <a:t>Starting an AI Project </a:t>
              </a:r>
            </a:p>
          </p:txBody>
        </p:sp>
        <p:sp>
          <p:nvSpPr>
            <p:cNvPr id="9" name="Rectangle 4">
              <a:extLst>
                <a:ext uri="{FF2B5EF4-FFF2-40B4-BE49-F238E27FC236}">
                  <a16:creationId xmlns:a16="http://schemas.microsoft.com/office/drawing/2014/main" id="{A1860CB7-07FE-4B4F-8819-E67AF57A34DF}"/>
                </a:ext>
              </a:extLst>
            </p:cNvPr>
            <p:cNvSpPr/>
            <p:nvPr/>
          </p:nvSpPr>
          <p:spPr>
            <a:xfrm>
              <a:off x="558800" y="525055"/>
              <a:ext cx="1134926" cy="246221"/>
            </a:xfrm>
            <a:prstGeom prst="rect">
              <a:avLst/>
            </a:prstGeom>
          </p:spPr>
          <p:txBody>
            <a:bodyPr wrap="none" lIns="0" tIns="0" rIns="0" bIns="0">
              <a:spAutoFit/>
            </a:bodyPr>
            <a:lstStyle/>
            <a:p>
              <a:r>
                <a:rPr lang="en-US" altLang="ko-KR" sz="1600" dirty="0">
                  <a:solidFill>
                    <a:schemeClr val="bg1"/>
                  </a:solidFill>
                  <a:latin typeface="Samsung Sharp Sans" pitchFamily="2" charset="0"/>
                  <a:ea typeface="Samsung Sharp Sans" pitchFamily="2" charset="0"/>
                  <a:cs typeface="Samsung Sharp Sans" pitchFamily="2" charset="0"/>
                </a:rPr>
                <a:t>Chapter 10.</a:t>
              </a:r>
              <a:endParaRPr lang="ko-KR" altLang="en-US" sz="1600" dirty="0"/>
            </a:p>
          </p:txBody>
        </p:sp>
      </p:grpSp>
      <p:grpSp>
        <p:nvGrpSpPr>
          <p:cNvPr id="39" name="Group 1">
            <a:extLst>
              <a:ext uri="{FF2B5EF4-FFF2-40B4-BE49-F238E27FC236}">
                <a16:creationId xmlns:a16="http://schemas.microsoft.com/office/drawing/2014/main" id="{DC6F8C60-5F91-4AF4-A2B4-D2C4302BB33F}"/>
              </a:ext>
            </a:extLst>
          </p:cNvPr>
          <p:cNvGrpSpPr/>
          <p:nvPr/>
        </p:nvGrpSpPr>
        <p:grpSpPr>
          <a:xfrm>
            <a:off x="571500" y="2336175"/>
            <a:ext cx="5702300" cy="924594"/>
            <a:chOff x="4181256" y="3224809"/>
            <a:chExt cx="5702300" cy="924594"/>
          </a:xfrm>
        </p:grpSpPr>
        <p:sp>
          <p:nvSpPr>
            <p:cNvPr id="40" name="직사각형 39"/>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bg1">
                      <a:lumMod val="65000"/>
                    </a:schemeClr>
                  </a:solidFill>
                  <a:latin typeface="SamsungOne 400" panose="020B0503030303020204" pitchFamily="34" charset="0"/>
                  <a:ea typeface="SamsungOne 400" panose="020B0503030303020204" pitchFamily="34" charset="0"/>
                </a:rPr>
                <a:t>Unit 1. Project Preparation</a:t>
              </a:r>
            </a:p>
          </p:txBody>
        </p:sp>
        <p:sp>
          <p:nvSpPr>
            <p:cNvPr id="41" name="직사각형 40"/>
            <p:cNvSpPr/>
            <p:nvPr/>
          </p:nvSpPr>
          <p:spPr>
            <a:xfrm>
              <a:off x="4181256" y="3224809"/>
              <a:ext cx="36000" cy="252000"/>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42" name="직사각형 41"/>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1.1. Project Planification.</a:t>
              </a:r>
            </a:p>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1.2. Searching for Project Ideas.</a:t>
              </a:r>
            </a:p>
          </p:txBody>
        </p:sp>
      </p:grpSp>
      <p:grpSp>
        <p:nvGrpSpPr>
          <p:cNvPr id="43" name="Group 1">
            <a:extLst>
              <a:ext uri="{FF2B5EF4-FFF2-40B4-BE49-F238E27FC236}">
                <a16:creationId xmlns:a16="http://schemas.microsoft.com/office/drawing/2014/main" id="{DC6F8C60-5F91-4AF4-A2B4-D2C4302BB33F}"/>
              </a:ext>
            </a:extLst>
          </p:cNvPr>
          <p:cNvGrpSpPr/>
          <p:nvPr/>
        </p:nvGrpSpPr>
        <p:grpSpPr>
          <a:xfrm>
            <a:off x="571500" y="3764860"/>
            <a:ext cx="5702300" cy="924594"/>
            <a:chOff x="4181256" y="3224809"/>
            <a:chExt cx="5702300" cy="924594"/>
          </a:xfrm>
        </p:grpSpPr>
        <p:sp>
          <p:nvSpPr>
            <p:cNvPr id="44" name="직사각형 43"/>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tx1">
                      <a:lumMod val="75000"/>
                      <a:lumOff val="25000"/>
                    </a:schemeClr>
                  </a:solidFill>
                  <a:latin typeface="SamsungOne 700" panose="020B0803030303020204" pitchFamily="34" charset="0"/>
                  <a:ea typeface="SamsungOne 700" panose="020B0803030303020204" pitchFamily="34" charset="0"/>
                </a:rPr>
                <a:t>Unit 2. Design Thinking</a:t>
              </a:r>
            </a:p>
          </p:txBody>
        </p:sp>
        <p:sp>
          <p:nvSpPr>
            <p:cNvPr id="45" name="직사각형 44"/>
            <p:cNvSpPr/>
            <p:nvPr/>
          </p:nvSpPr>
          <p:spPr>
            <a:xfrm>
              <a:off x="4181256" y="3224809"/>
              <a:ext cx="36000" cy="252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46" name="직사각형 45"/>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rgbClr val="193EB0"/>
                  </a:solidFill>
                  <a:latin typeface="SamsungOne 700" panose="020B0803030303020204" pitchFamily="34" charset="0"/>
                  <a:ea typeface="SamsungOne 700" panose="020B0803030303020204" pitchFamily="34" charset="0"/>
                </a:rPr>
                <a:t>2.1. What is Design Thinking and Why?</a:t>
              </a:r>
            </a:p>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2.2. Five Steps of Design Thinking.</a:t>
              </a:r>
            </a:p>
          </p:txBody>
        </p:sp>
      </p:grpSp>
    </p:spTree>
    <p:extLst>
      <p:ext uri="{BB962C8B-B14F-4D97-AF65-F5344CB8AC3E}">
        <p14:creationId xmlns:p14="http://schemas.microsoft.com/office/powerpoint/2010/main" val="9549058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직사각형 11">
            <a:extLst>
              <a:ext uri="{FF2B5EF4-FFF2-40B4-BE49-F238E27FC236}">
                <a16:creationId xmlns:a16="http://schemas.microsoft.com/office/drawing/2014/main" id="{CD94318D-B688-4353-AF08-AE186FF149CA}"/>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
        <p:nvSpPr>
          <p:cNvPr id="14" name="직사각형 13">
            <a:extLst>
              <a:ext uri="{FF2B5EF4-FFF2-40B4-BE49-F238E27FC236}">
                <a16:creationId xmlns:a16="http://schemas.microsoft.com/office/drawing/2014/main" id="{CEF8710B-410B-4AC1-85E1-47FBC576C909}"/>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7" name="그룹 16">
            <a:extLst>
              <a:ext uri="{FF2B5EF4-FFF2-40B4-BE49-F238E27FC236}">
                <a16:creationId xmlns:a16="http://schemas.microsoft.com/office/drawing/2014/main" id="{AF3BBDB3-1233-4645-BEB5-DF0862641042}"/>
              </a:ext>
            </a:extLst>
          </p:cNvPr>
          <p:cNvGrpSpPr/>
          <p:nvPr/>
        </p:nvGrpSpPr>
        <p:grpSpPr>
          <a:xfrm>
            <a:off x="560209" y="2233069"/>
            <a:ext cx="8782409" cy="215375"/>
            <a:chOff x="1027113" y="2045625"/>
            <a:chExt cx="8785225" cy="215444"/>
          </a:xfrm>
        </p:grpSpPr>
        <p:sp>
          <p:nvSpPr>
            <p:cNvPr id="18" name="직사각형 17">
              <a:extLst>
                <a:ext uri="{FF2B5EF4-FFF2-40B4-BE49-F238E27FC236}">
                  <a16:creationId xmlns:a16="http://schemas.microsoft.com/office/drawing/2014/main" id="{1FDCFCC8-F29F-498D-8466-CE9C20E51BE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9" name="직사각형 18">
              <a:extLst>
                <a:ext uri="{FF2B5EF4-FFF2-40B4-BE49-F238E27FC236}">
                  <a16:creationId xmlns:a16="http://schemas.microsoft.com/office/drawing/2014/main" id="{8F55E050-FCC3-4D3E-9566-6BEFF7252BF2}"/>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What is Design Thinking?</a:t>
              </a:r>
            </a:p>
          </p:txBody>
        </p:sp>
      </p:grpSp>
      <p:sp>
        <p:nvSpPr>
          <p:cNvPr id="20" name="Rectangle 12">
            <a:extLst>
              <a:ext uri="{FF2B5EF4-FFF2-40B4-BE49-F238E27FC236}">
                <a16:creationId xmlns:a16="http://schemas.microsoft.com/office/drawing/2014/main" id="{C6EF6EDC-A2A8-4961-A045-8FC5648B629C}"/>
              </a:ext>
            </a:extLst>
          </p:cNvPr>
          <p:cNvSpPr/>
          <p:nvPr/>
        </p:nvSpPr>
        <p:spPr>
          <a:xfrm>
            <a:off x="712560" y="2563798"/>
            <a:ext cx="8630057" cy="3453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It is </a:t>
            </a:r>
            <a:r>
              <a:rPr lang="en-US" altLang="ko-KR" sz="1300" dirty="0">
                <a:gradFill>
                  <a:gsLst>
                    <a:gs pos="0">
                      <a:srgbClr val="00B050"/>
                    </a:gs>
                    <a:gs pos="100000">
                      <a:srgbClr val="00B050"/>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a way of thinking </a:t>
            </a: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that helps you to </a:t>
            </a:r>
            <a:r>
              <a:rPr lang="en-US" altLang="ko-KR" sz="1300" dirty="0">
                <a:solidFill>
                  <a:srgbClr val="0070C0"/>
                </a:solidFill>
                <a:latin typeface="SamsungOne 400" panose="020B0503030303020204" pitchFamily="34" charset="0"/>
                <a:ea typeface="SamsungOne 400" panose="020B0503030303020204" pitchFamily="34" charset="0"/>
              </a:rPr>
              <a:t>innovate</a:t>
            </a: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 and </a:t>
            </a:r>
            <a:r>
              <a:rPr lang="en-US" altLang="ko-KR" sz="1300" dirty="0">
                <a:solidFill>
                  <a:srgbClr val="0070C0"/>
                </a:solidFill>
                <a:latin typeface="SamsungOne 400" panose="020B0503030303020204" pitchFamily="34" charset="0"/>
                <a:ea typeface="SamsungOne 400" panose="020B0503030303020204" pitchFamily="34" charset="0"/>
              </a:rPr>
              <a:t>solve</a:t>
            </a: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 problems </a:t>
            </a:r>
            <a:r>
              <a:rPr lang="en-US" altLang="ko-KR" sz="1300" dirty="0">
                <a:solidFill>
                  <a:srgbClr val="FF0000"/>
                </a:solidFill>
                <a:latin typeface="SamsungOne 400" panose="020B0503030303020204" pitchFamily="34" charset="0"/>
                <a:ea typeface="SamsungOne 400" panose="020B0503030303020204" pitchFamily="34" charset="0"/>
              </a:rPr>
              <a:t>like a designer.</a:t>
            </a:r>
          </a:p>
        </p:txBody>
      </p:sp>
      <p:grpSp>
        <p:nvGrpSpPr>
          <p:cNvPr id="9" name="Group 8">
            <a:extLst>
              <a:ext uri="{FF2B5EF4-FFF2-40B4-BE49-F238E27FC236}">
                <a16:creationId xmlns:a16="http://schemas.microsoft.com/office/drawing/2014/main" id="{EEB61A0F-5B22-40AC-9390-77BE6B04B35A}"/>
              </a:ext>
            </a:extLst>
          </p:cNvPr>
          <p:cNvGrpSpPr/>
          <p:nvPr/>
        </p:nvGrpSpPr>
        <p:grpSpPr>
          <a:xfrm>
            <a:off x="2594666" y="3027350"/>
            <a:ext cx="6749359" cy="2835030"/>
            <a:chOff x="2594666" y="3027350"/>
            <a:chExt cx="6749359" cy="2835030"/>
          </a:xfrm>
        </p:grpSpPr>
        <p:sp>
          <p:nvSpPr>
            <p:cNvPr id="2" name="직사각형 1">
              <a:extLst>
                <a:ext uri="{FF2B5EF4-FFF2-40B4-BE49-F238E27FC236}">
                  <a16:creationId xmlns:a16="http://schemas.microsoft.com/office/drawing/2014/main" id="{B860E5CD-B5CA-44F7-8A42-46DBF042E687}"/>
                </a:ext>
              </a:extLst>
            </p:cNvPr>
            <p:cNvSpPr/>
            <p:nvPr/>
          </p:nvSpPr>
          <p:spPr>
            <a:xfrm>
              <a:off x="3977226" y="3268851"/>
              <a:ext cx="5365391" cy="2493541"/>
            </a:xfrm>
            <a:prstGeom prst="rect">
              <a:avLst/>
            </a:prstGeom>
            <a:gradFill>
              <a:gsLst>
                <a:gs pos="24000">
                  <a:schemeClr val="bg1">
                    <a:lumMod val="85000"/>
                  </a:schemeClr>
                </a:gs>
                <a:gs pos="100000">
                  <a:schemeClr val="bg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cxnSp>
          <p:nvCxnSpPr>
            <p:cNvPr id="4" name="직선 연결선 3">
              <a:extLst>
                <a:ext uri="{FF2B5EF4-FFF2-40B4-BE49-F238E27FC236}">
                  <a16:creationId xmlns:a16="http://schemas.microsoft.com/office/drawing/2014/main" id="{6F759844-7B52-42BB-9DC7-86902751CB4F}"/>
                </a:ext>
              </a:extLst>
            </p:cNvPr>
            <p:cNvCxnSpPr>
              <a:cxnSpLocks/>
            </p:cNvCxnSpPr>
            <p:nvPr/>
          </p:nvCxnSpPr>
          <p:spPr>
            <a:xfrm>
              <a:off x="4813863" y="3132755"/>
              <a:ext cx="0" cy="2729625"/>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A977A21F-27D8-4D94-A8DB-BF748748DA23}"/>
                </a:ext>
              </a:extLst>
            </p:cNvPr>
            <p:cNvSpPr/>
            <p:nvPr/>
          </p:nvSpPr>
          <p:spPr>
            <a:xfrm>
              <a:off x="4945462" y="3380727"/>
              <a:ext cx="4398563" cy="2269789"/>
            </a:xfrm>
            <a:prstGeom prst="rect">
              <a:avLst/>
            </a:prstGeom>
          </p:spPr>
          <p:txBody>
            <a:bodyPr wrap="square">
              <a:spAutoFit/>
            </a:bodyPr>
            <a:lstStyle/>
            <a:p>
              <a:pPr>
                <a:lnSpc>
                  <a:spcPct val="150000"/>
                </a:lnSpc>
              </a:pPr>
              <a:r>
                <a:rPr lang="en-US" altLang="ko-KR" sz="1600" dirty="0">
                  <a:latin typeface="SamsungOne 400" panose="020B0503030303020204" pitchFamily="34" charset="0"/>
                  <a:ea typeface="SamsungOne 400" panose="020B0503030303020204" pitchFamily="34" charset="0"/>
                  <a:cs typeface="Samsung Sharp Sans" pitchFamily="2" charset="0"/>
                </a:rPr>
                <a:t>“Design thinking is </a:t>
              </a:r>
              <a:r>
                <a:rPr lang="en-US" altLang="ko-KR" sz="1600" b="1" u="sng" dirty="0">
                  <a:latin typeface="SamsungOne 400" panose="020B0503030303020204" pitchFamily="34" charset="0"/>
                  <a:ea typeface="SamsungOne 400" panose="020B0503030303020204" pitchFamily="34" charset="0"/>
                  <a:cs typeface="Samsung Sharp Sans" pitchFamily="2" charset="0"/>
                </a:rPr>
                <a:t>a human-centered approach to innovation</a:t>
              </a:r>
              <a:r>
                <a:rPr lang="en-US" altLang="ko-KR" sz="1600" dirty="0">
                  <a:latin typeface="SamsungOne 400" panose="020B0503030303020204" pitchFamily="34" charset="0"/>
                  <a:ea typeface="SamsungOne 400" panose="020B0503030303020204" pitchFamily="34" charset="0"/>
                  <a:cs typeface="Samsung Sharp Sans" pitchFamily="2" charset="0"/>
                </a:rPr>
                <a:t> that draws from the designer's toolkit to </a:t>
              </a:r>
              <a:r>
                <a:rPr lang="en-US" altLang="ko-KR" sz="1600" b="1" u="sng" dirty="0">
                  <a:latin typeface="SamsungOne 400" panose="020B0503030303020204" pitchFamily="34" charset="0"/>
                  <a:ea typeface="SamsungOne 400" panose="020B0503030303020204" pitchFamily="34" charset="0"/>
                  <a:cs typeface="Samsung Sharp Sans" pitchFamily="2" charset="0"/>
                </a:rPr>
                <a:t>integrate the needs of people, the possibilities of technology, and the requirements</a:t>
              </a:r>
              <a:r>
                <a:rPr lang="en-US" altLang="ko-KR" sz="1600" dirty="0">
                  <a:latin typeface="SamsungOne 400" panose="020B0503030303020204" pitchFamily="34" charset="0"/>
                  <a:ea typeface="SamsungOne 400" panose="020B0503030303020204" pitchFamily="34" charset="0"/>
                  <a:cs typeface="Samsung Sharp Sans" pitchFamily="2" charset="0"/>
                </a:rPr>
                <a:t> for business success.”</a:t>
              </a:r>
              <a:br>
                <a:rPr lang="en-US" altLang="ko-KR" sz="1600" dirty="0">
                  <a:latin typeface="SamsungOne 400" panose="020B0503030303020204" pitchFamily="34" charset="0"/>
                  <a:ea typeface="SamsungOne 400" panose="020B0503030303020204" pitchFamily="34" charset="0"/>
                  <a:cs typeface="Samsung Sharp Sans" pitchFamily="2" charset="0"/>
                </a:rPr>
              </a:br>
              <a:r>
                <a:rPr lang="en-US" altLang="ko-KR" sz="1600" i="1" dirty="0">
                  <a:latin typeface="SamsungOne 400" panose="020B0503030303020204" pitchFamily="34" charset="0"/>
                  <a:ea typeface="SamsungOne 400" panose="020B0503030303020204" pitchFamily="34" charset="0"/>
                  <a:cs typeface="Samsung Sharp Sans" pitchFamily="2" charset="0"/>
                </a:rPr>
                <a:t>— Tim Brown, CEO of IDEO</a:t>
              </a:r>
              <a:endParaRPr lang="ko-KR" altLang="en-US" sz="1600" dirty="0">
                <a:latin typeface="SamsungOne 400" panose="020B0503030303020204" pitchFamily="34" charset="0"/>
                <a:cs typeface="Samsung Sharp Sans" pitchFamily="2" charset="0"/>
              </a:endParaRPr>
            </a:p>
          </p:txBody>
        </p:sp>
        <p:pic>
          <p:nvPicPr>
            <p:cNvPr id="21" name="Picture 20">
              <a:extLst>
                <a:ext uri="{FF2B5EF4-FFF2-40B4-BE49-F238E27FC236}">
                  <a16:creationId xmlns:a16="http://schemas.microsoft.com/office/drawing/2014/main" id="{D1617DE1-F6F4-4C35-8EE3-1E39A9768798}"/>
                </a:ext>
              </a:extLst>
            </p:cNvPr>
            <p:cNvPicPr>
              <a:picLocks noChangeAspect="1"/>
            </p:cNvPicPr>
            <p:nvPr/>
          </p:nvPicPr>
          <p:blipFill rotWithShape="1">
            <a:blip r:embed="rId3"/>
            <a:srcRect l="24638" t="3273" r="45645" b="25962"/>
            <a:stretch/>
          </p:blipFill>
          <p:spPr>
            <a:xfrm>
              <a:off x="2594666" y="3027350"/>
              <a:ext cx="2211033" cy="2835030"/>
            </a:xfrm>
            <a:prstGeom prst="rect">
              <a:avLst/>
            </a:prstGeom>
          </p:spPr>
        </p:pic>
      </p:grpSp>
      <p:sp>
        <p:nvSpPr>
          <p:cNvPr id="8" name="TextBox 7">
            <a:extLst>
              <a:ext uri="{FF2B5EF4-FFF2-40B4-BE49-F238E27FC236}">
                <a16:creationId xmlns:a16="http://schemas.microsoft.com/office/drawing/2014/main" id="{91572858-DD4E-4A37-808F-DC388C59DBE3}"/>
              </a:ext>
            </a:extLst>
          </p:cNvPr>
          <p:cNvSpPr txBox="1"/>
          <p:nvPr/>
        </p:nvSpPr>
        <p:spPr>
          <a:xfrm>
            <a:off x="712560" y="5974663"/>
            <a:ext cx="3671711" cy="276999"/>
          </a:xfrm>
          <a:prstGeom prst="rect">
            <a:avLst/>
          </a:prstGeom>
          <a:noFill/>
        </p:spPr>
        <p:txBody>
          <a:bodyPr wrap="none" rtlCol="0">
            <a:spAutoFit/>
          </a:bodyPr>
          <a:lstStyle/>
          <a:p>
            <a:r>
              <a:rPr lang="en-US" altLang="ko-KR" sz="1200" dirty="0"/>
              <a:t>Source: ideo.org (</a:t>
            </a:r>
            <a:r>
              <a:rPr lang="en-US" altLang="ko-KR" sz="1200" dirty="0">
                <a:hlinkClick r:id="rId4"/>
              </a:rPr>
              <a:t>https://www.ideo.org/bio/tim-brown</a:t>
            </a:r>
            <a:r>
              <a:rPr lang="en-US" altLang="ko-KR" sz="1200" dirty="0"/>
              <a:t>)</a:t>
            </a:r>
            <a:endParaRPr lang="ko-KR" altLang="en-US" sz="1200" dirty="0"/>
          </a:p>
        </p:txBody>
      </p:sp>
    </p:spTree>
    <p:extLst>
      <p:ext uri="{BB962C8B-B14F-4D97-AF65-F5344CB8AC3E}">
        <p14:creationId xmlns:p14="http://schemas.microsoft.com/office/powerpoint/2010/main" val="5933253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직사각형 12">
            <a:extLst>
              <a:ext uri="{FF2B5EF4-FFF2-40B4-BE49-F238E27FC236}">
                <a16:creationId xmlns:a16="http://schemas.microsoft.com/office/drawing/2014/main" id="{86181811-3951-4E36-BBE0-F62CF69A98A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4" name="그룹 13">
            <a:extLst>
              <a:ext uri="{FF2B5EF4-FFF2-40B4-BE49-F238E27FC236}">
                <a16:creationId xmlns:a16="http://schemas.microsoft.com/office/drawing/2014/main" id="{FFD789D3-0613-4190-A15C-94E30D9E44BA}"/>
              </a:ext>
            </a:extLst>
          </p:cNvPr>
          <p:cNvGrpSpPr/>
          <p:nvPr/>
        </p:nvGrpSpPr>
        <p:grpSpPr>
          <a:xfrm>
            <a:off x="560209" y="2233069"/>
            <a:ext cx="8782409" cy="215375"/>
            <a:chOff x="1027113" y="2045625"/>
            <a:chExt cx="8785225" cy="215444"/>
          </a:xfrm>
        </p:grpSpPr>
        <p:sp>
          <p:nvSpPr>
            <p:cNvPr id="17" name="직사각형 16">
              <a:extLst>
                <a:ext uri="{FF2B5EF4-FFF2-40B4-BE49-F238E27FC236}">
                  <a16:creationId xmlns:a16="http://schemas.microsoft.com/office/drawing/2014/main" id="{97F0F4C7-7016-468F-B473-DF23FF0B7D1E}"/>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8" name="직사각형 17">
              <a:extLst>
                <a:ext uri="{FF2B5EF4-FFF2-40B4-BE49-F238E27FC236}">
                  <a16:creationId xmlns:a16="http://schemas.microsoft.com/office/drawing/2014/main" id="{27300262-4E23-4F2E-9898-37212A7C16BE}"/>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What is Design Thinking?</a:t>
              </a:r>
            </a:p>
          </p:txBody>
        </p:sp>
      </p:grpSp>
      <p:sp>
        <p:nvSpPr>
          <p:cNvPr id="20" name="직사각형 19">
            <a:extLst>
              <a:ext uri="{FF2B5EF4-FFF2-40B4-BE49-F238E27FC236}">
                <a16:creationId xmlns:a16="http://schemas.microsoft.com/office/drawing/2014/main" id="{14838CC4-7EA2-4F6C-8AB9-246C6C5FBCD4}"/>
              </a:ext>
            </a:extLst>
          </p:cNvPr>
          <p:cNvSpPr/>
          <p:nvPr/>
        </p:nvSpPr>
        <p:spPr>
          <a:xfrm>
            <a:off x="808106" y="2658381"/>
            <a:ext cx="8286613" cy="43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BUSINESS</a:t>
            </a:r>
            <a:r>
              <a:rPr lang="ko-KR" altLang="en-US"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 </a:t>
            </a:r>
            <a:r>
              <a:rPr lang="en-US" altLang="ko-KR"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THINKING</a:t>
            </a:r>
            <a:r>
              <a:rPr lang="ko-KR" altLang="en-US"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 </a:t>
            </a:r>
            <a:r>
              <a:rPr lang="en-US" altLang="ko-KR" sz="1999" dirty="0">
                <a:solidFill>
                  <a:prstClr val="black">
                    <a:lumMod val="95000"/>
                    <a:lumOff val="5000"/>
                  </a:prstClr>
                </a:solidFill>
                <a:latin typeface="SamsungOne 400" panose="020B0503030303020204" pitchFamily="34" charset="0"/>
                <a:ea typeface="SamsungOne 400" panose="020B0503030303020204" pitchFamily="34" charset="0"/>
                <a:cs typeface="Samsung Sharp Sans" pitchFamily="2" charset="0"/>
              </a:rPr>
              <a:t>vs</a:t>
            </a:r>
            <a:r>
              <a:rPr lang="ko-KR" altLang="en-US"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 </a:t>
            </a:r>
            <a:r>
              <a:rPr lang="en-US" altLang="ko-KR"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INTUITIVE</a:t>
            </a:r>
            <a:r>
              <a:rPr lang="ko-KR" altLang="en-US"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 </a:t>
            </a:r>
            <a:r>
              <a:rPr lang="en-US" altLang="ko-KR"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THINKING</a:t>
            </a:r>
          </a:p>
        </p:txBody>
      </p:sp>
      <p:grpSp>
        <p:nvGrpSpPr>
          <p:cNvPr id="11" name="그룹 10">
            <a:extLst>
              <a:ext uri="{FF2B5EF4-FFF2-40B4-BE49-F238E27FC236}">
                <a16:creationId xmlns:a16="http://schemas.microsoft.com/office/drawing/2014/main" id="{91CF68EE-83A1-498C-A877-7D86AEB1E731}"/>
              </a:ext>
            </a:extLst>
          </p:cNvPr>
          <p:cNvGrpSpPr/>
          <p:nvPr/>
        </p:nvGrpSpPr>
        <p:grpSpPr>
          <a:xfrm>
            <a:off x="1339420" y="2569051"/>
            <a:ext cx="7223984" cy="584013"/>
            <a:chOff x="1384300" y="3124200"/>
            <a:chExt cx="7226300" cy="584200"/>
          </a:xfrm>
        </p:grpSpPr>
        <p:cxnSp>
          <p:nvCxnSpPr>
            <p:cNvPr id="3" name="직선 연결선 2">
              <a:extLst>
                <a:ext uri="{FF2B5EF4-FFF2-40B4-BE49-F238E27FC236}">
                  <a16:creationId xmlns:a16="http://schemas.microsoft.com/office/drawing/2014/main" id="{7E4D188A-6F87-4D81-9180-DA29EEAC9125}"/>
                </a:ext>
              </a:extLst>
            </p:cNvPr>
            <p:cNvCxnSpPr>
              <a:cxnSpLocks/>
            </p:cNvCxnSpPr>
            <p:nvPr/>
          </p:nvCxnSpPr>
          <p:spPr>
            <a:xfrm>
              <a:off x="1384300" y="3124200"/>
              <a:ext cx="72263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3" name="직선 연결선 22">
              <a:extLst>
                <a:ext uri="{FF2B5EF4-FFF2-40B4-BE49-F238E27FC236}">
                  <a16:creationId xmlns:a16="http://schemas.microsoft.com/office/drawing/2014/main" id="{B3D38E53-838B-4209-9AAA-2E38C6C32D0F}"/>
                </a:ext>
              </a:extLst>
            </p:cNvPr>
            <p:cNvCxnSpPr>
              <a:cxnSpLocks/>
            </p:cNvCxnSpPr>
            <p:nvPr/>
          </p:nvCxnSpPr>
          <p:spPr>
            <a:xfrm>
              <a:off x="1384300" y="3708400"/>
              <a:ext cx="72263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44" name="그룹 43">
            <a:extLst>
              <a:ext uri="{FF2B5EF4-FFF2-40B4-BE49-F238E27FC236}">
                <a16:creationId xmlns:a16="http://schemas.microsoft.com/office/drawing/2014/main" id="{E069C44F-1DB9-4BCC-8363-06322CE8B62F}"/>
              </a:ext>
            </a:extLst>
          </p:cNvPr>
          <p:cNvGrpSpPr/>
          <p:nvPr/>
        </p:nvGrpSpPr>
        <p:grpSpPr>
          <a:xfrm>
            <a:off x="1088169" y="3429000"/>
            <a:ext cx="7714585" cy="3120218"/>
            <a:chOff x="998317" y="3770892"/>
            <a:chExt cx="8447308" cy="3416572"/>
          </a:xfrm>
        </p:grpSpPr>
        <p:grpSp>
          <p:nvGrpSpPr>
            <p:cNvPr id="30" name="그룹 29">
              <a:extLst>
                <a:ext uri="{FF2B5EF4-FFF2-40B4-BE49-F238E27FC236}">
                  <a16:creationId xmlns:a16="http://schemas.microsoft.com/office/drawing/2014/main" id="{68FF8DA9-B481-4124-B780-8BFB0D0E5504}"/>
                </a:ext>
              </a:extLst>
            </p:cNvPr>
            <p:cNvGrpSpPr/>
            <p:nvPr/>
          </p:nvGrpSpPr>
          <p:grpSpPr>
            <a:xfrm>
              <a:off x="2778808" y="4215664"/>
              <a:ext cx="4749800" cy="2971800"/>
              <a:chOff x="3035300" y="3949021"/>
              <a:chExt cx="4749800" cy="2971800"/>
            </a:xfrm>
          </p:grpSpPr>
          <p:sp>
            <p:nvSpPr>
              <p:cNvPr id="28" name="현 27">
                <a:extLst>
                  <a:ext uri="{FF2B5EF4-FFF2-40B4-BE49-F238E27FC236}">
                    <a16:creationId xmlns:a16="http://schemas.microsoft.com/office/drawing/2014/main" id="{462A91C5-5DB0-424D-8545-34417BC6D1AF}"/>
                  </a:ext>
                </a:extLst>
              </p:cNvPr>
              <p:cNvSpPr/>
              <p:nvPr/>
            </p:nvSpPr>
            <p:spPr>
              <a:xfrm>
                <a:off x="3035300" y="3949021"/>
                <a:ext cx="2971800" cy="2971800"/>
              </a:xfrm>
              <a:prstGeom prst="chord">
                <a:avLst>
                  <a:gd name="adj1" fmla="val 10624649"/>
                  <a:gd name="adj2" fmla="val 169870"/>
                </a:avLst>
              </a:prstGeom>
              <a:solidFill>
                <a:srgbClr val="A6A6A6">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9" name="현 28">
                <a:extLst>
                  <a:ext uri="{FF2B5EF4-FFF2-40B4-BE49-F238E27FC236}">
                    <a16:creationId xmlns:a16="http://schemas.microsoft.com/office/drawing/2014/main" id="{34FE4709-4C88-4875-B6E3-F6547A85B2AA}"/>
                  </a:ext>
                </a:extLst>
              </p:cNvPr>
              <p:cNvSpPr/>
              <p:nvPr/>
            </p:nvSpPr>
            <p:spPr>
              <a:xfrm>
                <a:off x="4813300" y="3949021"/>
                <a:ext cx="2971800" cy="2971800"/>
              </a:xfrm>
              <a:prstGeom prst="chord">
                <a:avLst>
                  <a:gd name="adj1" fmla="val 10624649"/>
                  <a:gd name="adj2" fmla="val 169870"/>
                </a:avLst>
              </a:prstGeom>
              <a:solidFill>
                <a:srgbClr val="193EB0">
                  <a:alpha val="5686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grpSp>
          <p:nvGrpSpPr>
            <p:cNvPr id="38" name="그룹 37">
              <a:extLst>
                <a:ext uri="{FF2B5EF4-FFF2-40B4-BE49-F238E27FC236}">
                  <a16:creationId xmlns:a16="http://schemas.microsoft.com/office/drawing/2014/main" id="{9234E95E-40D8-496C-8ED9-FFA5D83294EF}"/>
                </a:ext>
              </a:extLst>
            </p:cNvPr>
            <p:cNvGrpSpPr/>
            <p:nvPr/>
          </p:nvGrpSpPr>
          <p:grpSpPr>
            <a:xfrm>
              <a:off x="998317" y="3770892"/>
              <a:ext cx="8447308" cy="2672802"/>
              <a:chOff x="998317" y="3612199"/>
              <a:chExt cx="8447308" cy="2672802"/>
            </a:xfrm>
          </p:grpSpPr>
          <p:sp>
            <p:nvSpPr>
              <p:cNvPr id="37" name="직사각형 36">
                <a:extLst>
                  <a:ext uri="{FF2B5EF4-FFF2-40B4-BE49-F238E27FC236}">
                    <a16:creationId xmlns:a16="http://schemas.microsoft.com/office/drawing/2014/main" id="{2C9271C1-2C9A-4996-B136-AD3AEEDDC781}"/>
                  </a:ext>
                </a:extLst>
              </p:cNvPr>
              <p:cNvSpPr/>
              <p:nvPr/>
            </p:nvSpPr>
            <p:spPr>
              <a:xfrm>
                <a:off x="1019830" y="3612199"/>
                <a:ext cx="8289270" cy="5390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600" dirty="0">
                    <a:solidFill>
                      <a:srgbClr val="FF0000"/>
                    </a:solidFill>
                    <a:latin typeface="SamsungOne 700" panose="020B0803030303020204" pitchFamily="34" charset="0"/>
                    <a:ea typeface="SamsungOne 700" panose="020B0803030303020204" pitchFamily="34" charset="0"/>
                    <a:cs typeface="Samsung Sharp Sans" pitchFamily="2" charset="0"/>
                  </a:rPr>
                  <a:t>Design</a:t>
                </a:r>
              </a:p>
              <a:p>
                <a:pPr algn="ctr"/>
                <a:r>
                  <a:rPr lang="en-US" altLang="ko-KR" sz="1600" dirty="0">
                    <a:solidFill>
                      <a:srgbClr val="FF0000"/>
                    </a:solidFill>
                    <a:latin typeface="SamsungOne 700" panose="020B0803030303020204" pitchFamily="34" charset="0"/>
                    <a:ea typeface="SamsungOne 700" panose="020B0803030303020204" pitchFamily="34" charset="0"/>
                    <a:cs typeface="Samsung Sharp Sans" pitchFamily="2" charset="0"/>
                  </a:rPr>
                  <a:t>Thinking</a:t>
                </a:r>
              </a:p>
            </p:txBody>
          </p:sp>
          <p:cxnSp>
            <p:nvCxnSpPr>
              <p:cNvPr id="31" name="직선 연결선 30">
                <a:extLst>
                  <a:ext uri="{FF2B5EF4-FFF2-40B4-BE49-F238E27FC236}">
                    <a16:creationId xmlns:a16="http://schemas.microsoft.com/office/drawing/2014/main" id="{FEEA2C1B-4D94-4B80-B054-BACE5DD540D4}"/>
                  </a:ext>
                </a:extLst>
              </p:cNvPr>
              <p:cNvCxnSpPr>
                <a:cxnSpLocks/>
              </p:cNvCxnSpPr>
              <p:nvPr/>
            </p:nvCxnSpPr>
            <p:spPr>
              <a:xfrm>
                <a:off x="998317" y="5613400"/>
                <a:ext cx="8310783" cy="0"/>
              </a:xfrm>
              <a:prstGeom prst="line">
                <a:avLst/>
              </a:prstGeom>
              <a:ln>
                <a:solidFill>
                  <a:srgbClr val="193EB0"/>
                </a:solidFill>
              </a:ln>
            </p:spPr>
            <p:style>
              <a:lnRef idx="1">
                <a:schemeClr val="accent1"/>
              </a:lnRef>
              <a:fillRef idx="0">
                <a:schemeClr val="accent1"/>
              </a:fillRef>
              <a:effectRef idx="0">
                <a:schemeClr val="accent1"/>
              </a:effectRef>
              <a:fontRef idx="minor">
                <a:schemeClr val="tx1"/>
              </a:fontRef>
            </p:style>
          </p:cxnSp>
          <p:sp>
            <p:nvSpPr>
              <p:cNvPr id="33" name="타원 32">
                <a:extLst>
                  <a:ext uri="{FF2B5EF4-FFF2-40B4-BE49-F238E27FC236}">
                    <a16:creationId xmlns:a16="http://schemas.microsoft.com/office/drawing/2014/main" id="{6FA86F77-1432-432F-9984-54B86F0257C5}"/>
                  </a:ext>
                </a:extLst>
              </p:cNvPr>
              <p:cNvSpPr/>
              <p:nvPr/>
            </p:nvSpPr>
            <p:spPr>
              <a:xfrm>
                <a:off x="4384168" y="4335860"/>
                <a:ext cx="1539080" cy="1539080"/>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cxnSp>
            <p:nvCxnSpPr>
              <p:cNvPr id="35" name="직선 화살표 연결선 34">
                <a:extLst>
                  <a:ext uri="{FF2B5EF4-FFF2-40B4-BE49-F238E27FC236}">
                    <a16:creationId xmlns:a16="http://schemas.microsoft.com/office/drawing/2014/main" id="{783D8A8D-D487-4543-B970-25B9F39C4E5F}"/>
                  </a:ext>
                </a:extLst>
              </p:cNvPr>
              <p:cNvCxnSpPr>
                <a:cxnSpLocks/>
              </p:cNvCxnSpPr>
              <p:nvPr/>
            </p:nvCxnSpPr>
            <p:spPr>
              <a:xfrm>
                <a:off x="5153708" y="4119960"/>
                <a:ext cx="0" cy="215900"/>
              </a:xfrm>
              <a:prstGeom prst="straightConnector1">
                <a:avLst/>
              </a:prstGeom>
              <a:noFill/>
              <a:ln w="28575">
                <a:solidFill>
                  <a:srgbClr val="FF0000"/>
                </a:solidFill>
                <a:headEnd type="triangle"/>
              </a:ln>
            </p:spPr>
            <p:style>
              <a:lnRef idx="2">
                <a:schemeClr val="accent1">
                  <a:shade val="50000"/>
                </a:schemeClr>
              </a:lnRef>
              <a:fillRef idx="1">
                <a:schemeClr val="accent1"/>
              </a:fillRef>
              <a:effectRef idx="0">
                <a:schemeClr val="accent1"/>
              </a:effectRef>
              <a:fontRef idx="minor">
                <a:schemeClr val="lt1"/>
              </a:fontRef>
            </p:style>
          </p:cxnSp>
          <p:sp>
            <p:nvSpPr>
              <p:cNvPr id="39" name="직사각형 38">
                <a:extLst>
                  <a:ext uri="{FF2B5EF4-FFF2-40B4-BE49-F238E27FC236}">
                    <a16:creationId xmlns:a16="http://schemas.microsoft.com/office/drawing/2014/main" id="{E00B340D-9E8E-4AEE-8DBE-DCCC88BF5BD2}"/>
                  </a:ext>
                </a:extLst>
              </p:cNvPr>
              <p:cNvSpPr/>
              <p:nvPr/>
            </p:nvSpPr>
            <p:spPr>
              <a:xfrm>
                <a:off x="4683780" y="5648176"/>
                <a:ext cx="961370" cy="16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50/50 mix</a:t>
                </a:r>
              </a:p>
            </p:txBody>
          </p:sp>
          <p:sp>
            <p:nvSpPr>
              <p:cNvPr id="40" name="직사각형 39">
                <a:extLst>
                  <a:ext uri="{FF2B5EF4-FFF2-40B4-BE49-F238E27FC236}">
                    <a16:creationId xmlns:a16="http://schemas.microsoft.com/office/drawing/2014/main" id="{9E1E5944-E648-4FEF-85C0-D8995CCB4C4A}"/>
                  </a:ext>
                </a:extLst>
              </p:cNvPr>
              <p:cNvSpPr/>
              <p:nvPr/>
            </p:nvSpPr>
            <p:spPr>
              <a:xfrm>
                <a:off x="1007129" y="5648176"/>
                <a:ext cx="1154254" cy="16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100% reliability</a:t>
                </a:r>
              </a:p>
            </p:txBody>
          </p:sp>
          <p:sp>
            <p:nvSpPr>
              <p:cNvPr id="41" name="직사각형 40">
                <a:extLst>
                  <a:ext uri="{FF2B5EF4-FFF2-40B4-BE49-F238E27FC236}">
                    <a16:creationId xmlns:a16="http://schemas.microsoft.com/office/drawing/2014/main" id="{033DF349-0DD3-4B42-A4DC-EC97B48B305E}"/>
                  </a:ext>
                </a:extLst>
              </p:cNvPr>
              <p:cNvSpPr/>
              <p:nvPr/>
            </p:nvSpPr>
            <p:spPr>
              <a:xfrm>
                <a:off x="8484255" y="5648176"/>
                <a:ext cx="961370" cy="168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100% validity</a:t>
                </a:r>
              </a:p>
            </p:txBody>
          </p:sp>
          <p:sp>
            <p:nvSpPr>
              <p:cNvPr id="42" name="직사각형 41">
                <a:extLst>
                  <a:ext uri="{FF2B5EF4-FFF2-40B4-BE49-F238E27FC236}">
                    <a16:creationId xmlns:a16="http://schemas.microsoft.com/office/drawing/2014/main" id="{F5929F25-ACDF-49AC-86EA-DA8CB3A43800}"/>
                  </a:ext>
                </a:extLst>
              </p:cNvPr>
              <p:cNvSpPr/>
              <p:nvPr/>
            </p:nvSpPr>
            <p:spPr>
              <a:xfrm>
                <a:off x="6236355" y="5813340"/>
                <a:ext cx="961370" cy="471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40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Intuitive</a:t>
                </a:r>
              </a:p>
              <a:p>
                <a:pPr algn="ctr"/>
                <a:r>
                  <a:rPr lang="en-US" altLang="ko-KR" sz="140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Thinking</a:t>
                </a:r>
              </a:p>
            </p:txBody>
          </p:sp>
          <p:sp>
            <p:nvSpPr>
              <p:cNvPr id="43" name="직사각형 42">
                <a:extLst>
                  <a:ext uri="{FF2B5EF4-FFF2-40B4-BE49-F238E27FC236}">
                    <a16:creationId xmlns:a16="http://schemas.microsoft.com/office/drawing/2014/main" id="{78DE0E0D-2A3B-4F0B-B418-5767325B5117}"/>
                  </a:ext>
                </a:extLst>
              </p:cNvPr>
              <p:cNvSpPr/>
              <p:nvPr/>
            </p:nvSpPr>
            <p:spPr>
              <a:xfrm>
                <a:off x="3366155" y="5813340"/>
                <a:ext cx="961370" cy="4716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40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Analytical</a:t>
                </a:r>
              </a:p>
              <a:p>
                <a:pPr algn="ctr"/>
                <a:r>
                  <a:rPr lang="en-US" altLang="ko-KR" sz="140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Thinking</a:t>
                </a:r>
              </a:p>
            </p:txBody>
          </p:sp>
        </p:grpSp>
      </p:grpSp>
      <p:sp>
        <p:nvSpPr>
          <p:cNvPr id="27" name="직사각형 11">
            <a:extLst>
              <a:ext uri="{FF2B5EF4-FFF2-40B4-BE49-F238E27FC236}">
                <a16:creationId xmlns:a16="http://schemas.microsoft.com/office/drawing/2014/main" id="{92ED3478-54FC-40AF-8391-4B99BC251CA1}"/>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Tree>
    <p:extLst>
      <p:ext uri="{BB962C8B-B14F-4D97-AF65-F5344CB8AC3E}">
        <p14:creationId xmlns:p14="http://schemas.microsoft.com/office/powerpoint/2010/main" val="19448723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3E84D177-EB66-4157-A94C-39AF7170A16A}"/>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7" name="그룹 16">
            <a:extLst>
              <a:ext uri="{FF2B5EF4-FFF2-40B4-BE49-F238E27FC236}">
                <a16:creationId xmlns:a16="http://schemas.microsoft.com/office/drawing/2014/main" id="{EFF3E96D-FBB4-479D-8623-9B169681E46E}"/>
              </a:ext>
            </a:extLst>
          </p:cNvPr>
          <p:cNvGrpSpPr/>
          <p:nvPr/>
        </p:nvGrpSpPr>
        <p:grpSpPr>
          <a:xfrm>
            <a:off x="560209" y="2233069"/>
            <a:ext cx="8782409" cy="215375"/>
            <a:chOff x="1027113" y="2045625"/>
            <a:chExt cx="8785225" cy="215444"/>
          </a:xfrm>
        </p:grpSpPr>
        <p:sp>
          <p:nvSpPr>
            <p:cNvPr id="18" name="직사각형 17">
              <a:extLst>
                <a:ext uri="{FF2B5EF4-FFF2-40B4-BE49-F238E27FC236}">
                  <a16:creationId xmlns:a16="http://schemas.microsoft.com/office/drawing/2014/main" id="{D0887228-B48F-4F4C-B7D0-95DFE0A0A7A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9" name="직사각형 18">
              <a:extLst>
                <a:ext uri="{FF2B5EF4-FFF2-40B4-BE49-F238E27FC236}">
                  <a16:creationId xmlns:a16="http://schemas.microsoft.com/office/drawing/2014/main" id="{D9464A77-A4FA-4CB2-9FE1-820B1788F499}"/>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What is Design Thinking?</a:t>
              </a:r>
            </a:p>
          </p:txBody>
        </p:sp>
      </p:grpSp>
      <p:sp>
        <p:nvSpPr>
          <p:cNvPr id="47" name="직사각형 46">
            <a:extLst>
              <a:ext uri="{FF2B5EF4-FFF2-40B4-BE49-F238E27FC236}">
                <a16:creationId xmlns:a16="http://schemas.microsoft.com/office/drawing/2014/main" id="{BE97AE95-0F6D-4CC7-82AC-51050AF36888}"/>
              </a:ext>
            </a:extLst>
          </p:cNvPr>
          <p:cNvSpPr/>
          <p:nvPr/>
        </p:nvSpPr>
        <p:spPr>
          <a:xfrm>
            <a:off x="4978979" y="5866374"/>
            <a:ext cx="2487852" cy="123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80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Source: the role of design thinking by Pieter </a:t>
            </a:r>
            <a:r>
              <a:rPr lang="en-US" altLang="ko-KR" sz="800" dirty="0" err="1">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Baert</a:t>
            </a:r>
            <a:endParaRPr lang="en-US" altLang="ko-KR" sz="80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endParaRPr>
          </a:p>
        </p:txBody>
      </p:sp>
      <p:grpSp>
        <p:nvGrpSpPr>
          <p:cNvPr id="2" name="Group 1">
            <a:extLst>
              <a:ext uri="{FF2B5EF4-FFF2-40B4-BE49-F238E27FC236}">
                <a16:creationId xmlns:a16="http://schemas.microsoft.com/office/drawing/2014/main" id="{9959ACFC-E2D9-4CB1-9089-727DBBD697F2}"/>
              </a:ext>
            </a:extLst>
          </p:cNvPr>
          <p:cNvGrpSpPr/>
          <p:nvPr/>
        </p:nvGrpSpPr>
        <p:grpSpPr>
          <a:xfrm>
            <a:off x="737734" y="3263954"/>
            <a:ext cx="8665441" cy="2792772"/>
            <a:chOff x="736382" y="3263900"/>
            <a:chExt cx="8668219" cy="2793667"/>
          </a:xfrm>
        </p:grpSpPr>
        <p:grpSp>
          <p:nvGrpSpPr>
            <p:cNvPr id="31" name="그룹 30">
              <a:extLst>
                <a:ext uri="{FF2B5EF4-FFF2-40B4-BE49-F238E27FC236}">
                  <a16:creationId xmlns:a16="http://schemas.microsoft.com/office/drawing/2014/main" id="{A349C83D-9E85-477D-8516-93F2C9AD7033}"/>
                </a:ext>
              </a:extLst>
            </p:cNvPr>
            <p:cNvGrpSpPr/>
            <p:nvPr/>
          </p:nvGrpSpPr>
          <p:grpSpPr>
            <a:xfrm>
              <a:off x="881062" y="3263900"/>
              <a:ext cx="8140700" cy="2789238"/>
              <a:chOff x="1016000" y="3652838"/>
              <a:chExt cx="8140700" cy="2692400"/>
            </a:xfrm>
          </p:grpSpPr>
          <p:cxnSp>
            <p:nvCxnSpPr>
              <p:cNvPr id="11" name="직선 연결선 10">
                <a:extLst>
                  <a:ext uri="{FF2B5EF4-FFF2-40B4-BE49-F238E27FC236}">
                    <a16:creationId xmlns:a16="http://schemas.microsoft.com/office/drawing/2014/main" id="{2D916E3A-E5EB-4D5A-A503-A6E1C11A771D}"/>
                  </a:ext>
                </a:extLst>
              </p:cNvPr>
              <p:cNvCxnSpPr/>
              <p:nvPr/>
            </p:nvCxnSpPr>
            <p:spPr>
              <a:xfrm>
                <a:off x="1016000" y="4999038"/>
                <a:ext cx="8140700" cy="0"/>
              </a:xfrm>
              <a:prstGeom prst="line">
                <a:avLst/>
              </a:prstGeom>
              <a:ln>
                <a:solidFill>
                  <a:schemeClr val="bg1">
                    <a:lumMod val="6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0" name="직선 화살표 연결선 29">
                <a:extLst>
                  <a:ext uri="{FF2B5EF4-FFF2-40B4-BE49-F238E27FC236}">
                    <a16:creationId xmlns:a16="http://schemas.microsoft.com/office/drawing/2014/main" id="{003A6250-F08F-4C1F-824B-5C3F447EC1E7}"/>
                  </a:ext>
                </a:extLst>
              </p:cNvPr>
              <p:cNvCxnSpPr/>
              <p:nvPr/>
            </p:nvCxnSpPr>
            <p:spPr>
              <a:xfrm>
                <a:off x="5086350" y="3652838"/>
                <a:ext cx="0" cy="2692400"/>
              </a:xfrm>
              <a:prstGeom prst="straightConnector1">
                <a:avLst/>
              </a:prstGeom>
              <a:ln>
                <a:solidFill>
                  <a:schemeClr val="bg1">
                    <a:lumMod val="6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32" name="직사각형 31">
              <a:extLst>
                <a:ext uri="{FF2B5EF4-FFF2-40B4-BE49-F238E27FC236}">
                  <a16:creationId xmlns:a16="http://schemas.microsoft.com/office/drawing/2014/main" id="{BEA4546E-AC9C-497E-8710-BF2EBE0F321D}"/>
                </a:ext>
              </a:extLst>
            </p:cNvPr>
            <p:cNvSpPr/>
            <p:nvPr/>
          </p:nvSpPr>
          <p:spPr>
            <a:xfrm>
              <a:off x="736382" y="3285761"/>
              <a:ext cx="1766888" cy="257206"/>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33" name="직사각형 32">
              <a:extLst>
                <a:ext uri="{FF2B5EF4-FFF2-40B4-BE49-F238E27FC236}">
                  <a16:creationId xmlns:a16="http://schemas.microsoft.com/office/drawing/2014/main" id="{507019EF-FC3E-4ECE-B564-1B56A502379D}"/>
                </a:ext>
              </a:extLst>
            </p:cNvPr>
            <p:cNvSpPr/>
            <p:nvPr/>
          </p:nvSpPr>
          <p:spPr>
            <a:xfrm>
              <a:off x="909560" y="3306642"/>
              <a:ext cx="192708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white"/>
                  </a:solidFill>
                  <a:latin typeface="SamsungOne 700" panose="020B0803030303020204" pitchFamily="34" charset="0"/>
                  <a:ea typeface="SamsungOne 700" panose="020B0803030303020204" pitchFamily="34" charset="0"/>
                </a:rPr>
                <a:t>People-centered</a:t>
              </a:r>
            </a:p>
          </p:txBody>
        </p:sp>
        <p:grpSp>
          <p:nvGrpSpPr>
            <p:cNvPr id="35" name="그룹 34">
              <a:extLst>
                <a:ext uri="{FF2B5EF4-FFF2-40B4-BE49-F238E27FC236}">
                  <a16:creationId xmlns:a16="http://schemas.microsoft.com/office/drawing/2014/main" id="{5EB11A7F-FBD6-4AFE-89BB-76E4A4F01B4A}"/>
                </a:ext>
              </a:extLst>
            </p:cNvPr>
            <p:cNvGrpSpPr/>
            <p:nvPr/>
          </p:nvGrpSpPr>
          <p:grpSpPr>
            <a:xfrm>
              <a:off x="736382" y="5800361"/>
              <a:ext cx="2100263" cy="257206"/>
              <a:chOff x="881062" y="3641694"/>
              <a:chExt cx="2100263" cy="257206"/>
            </a:xfrm>
          </p:grpSpPr>
          <p:sp>
            <p:nvSpPr>
              <p:cNvPr id="36" name="직사각형 35">
                <a:extLst>
                  <a:ext uri="{FF2B5EF4-FFF2-40B4-BE49-F238E27FC236}">
                    <a16:creationId xmlns:a16="http://schemas.microsoft.com/office/drawing/2014/main" id="{81B8715D-8ED1-488F-9F7F-EB6A9D1D1382}"/>
                  </a:ext>
                </a:extLst>
              </p:cNvPr>
              <p:cNvSpPr/>
              <p:nvPr/>
            </p:nvSpPr>
            <p:spPr>
              <a:xfrm>
                <a:off x="881062" y="3641694"/>
                <a:ext cx="1766888" cy="257206"/>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SamsungOne 700" panose="020B0803030303020204" pitchFamily="34" charset="0"/>
                  <a:ea typeface="맑은 고딕" panose="020B0503020000020004" pitchFamily="50" charset="-127"/>
                </a:endParaRPr>
              </a:p>
            </p:txBody>
          </p:sp>
          <p:sp>
            <p:nvSpPr>
              <p:cNvPr id="37" name="직사각형 36">
                <a:extLst>
                  <a:ext uri="{FF2B5EF4-FFF2-40B4-BE49-F238E27FC236}">
                    <a16:creationId xmlns:a16="http://schemas.microsoft.com/office/drawing/2014/main" id="{50C6B08D-7329-4735-82C6-FCEF1B389D99}"/>
                  </a:ext>
                </a:extLst>
              </p:cNvPr>
              <p:cNvSpPr/>
              <p:nvPr/>
            </p:nvSpPr>
            <p:spPr>
              <a:xfrm>
                <a:off x="1054240" y="3662575"/>
                <a:ext cx="192708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white"/>
                    </a:solidFill>
                    <a:latin typeface="SamsungOne 700" panose="020B0803030303020204" pitchFamily="34" charset="0"/>
                    <a:ea typeface="SamsungOne 700" panose="020B0803030303020204" pitchFamily="34" charset="0"/>
                  </a:rPr>
                  <a:t>Hands-on</a:t>
                </a:r>
              </a:p>
            </p:txBody>
          </p:sp>
        </p:grpSp>
        <p:grpSp>
          <p:nvGrpSpPr>
            <p:cNvPr id="38" name="그룹 37">
              <a:extLst>
                <a:ext uri="{FF2B5EF4-FFF2-40B4-BE49-F238E27FC236}">
                  <a16:creationId xmlns:a16="http://schemas.microsoft.com/office/drawing/2014/main" id="{7B7F894D-43B0-4626-978F-56555095AA17}"/>
                </a:ext>
              </a:extLst>
            </p:cNvPr>
            <p:cNvGrpSpPr/>
            <p:nvPr/>
          </p:nvGrpSpPr>
          <p:grpSpPr>
            <a:xfrm>
              <a:off x="7125058" y="3285761"/>
              <a:ext cx="2041385" cy="257206"/>
              <a:chOff x="606565" y="3641694"/>
              <a:chExt cx="2041385" cy="257206"/>
            </a:xfrm>
          </p:grpSpPr>
          <p:sp>
            <p:nvSpPr>
              <p:cNvPr id="39" name="직사각형 38">
                <a:extLst>
                  <a:ext uri="{FF2B5EF4-FFF2-40B4-BE49-F238E27FC236}">
                    <a16:creationId xmlns:a16="http://schemas.microsoft.com/office/drawing/2014/main" id="{A05A04CD-B4AF-4A1A-8890-757C49ED3227}"/>
                  </a:ext>
                </a:extLst>
              </p:cNvPr>
              <p:cNvSpPr/>
              <p:nvPr/>
            </p:nvSpPr>
            <p:spPr>
              <a:xfrm>
                <a:off x="881062" y="3641694"/>
                <a:ext cx="1766888" cy="257206"/>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ko-KR" altLang="en-US" sz="1799">
                  <a:solidFill>
                    <a:prstClr val="white"/>
                  </a:solidFill>
                  <a:latin typeface="SamsungOne 700" panose="020B0803030303020204" pitchFamily="34" charset="0"/>
                  <a:ea typeface="맑은 고딕" panose="020B0503020000020004" pitchFamily="50" charset="-127"/>
                </a:endParaRPr>
              </a:p>
            </p:txBody>
          </p:sp>
          <p:sp>
            <p:nvSpPr>
              <p:cNvPr id="40" name="직사각형 39">
                <a:extLst>
                  <a:ext uri="{FF2B5EF4-FFF2-40B4-BE49-F238E27FC236}">
                    <a16:creationId xmlns:a16="http://schemas.microsoft.com/office/drawing/2014/main" id="{5561AF2F-6449-4093-967E-118632B2F6FE}"/>
                  </a:ext>
                </a:extLst>
              </p:cNvPr>
              <p:cNvSpPr/>
              <p:nvPr/>
            </p:nvSpPr>
            <p:spPr>
              <a:xfrm>
                <a:off x="606565" y="3662575"/>
                <a:ext cx="192708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r">
                  <a:spcAft>
                    <a:spcPts val="600"/>
                  </a:spcAft>
                </a:pPr>
                <a:r>
                  <a:rPr lang="en-US" altLang="ko-KR" sz="1400" dirty="0">
                    <a:solidFill>
                      <a:prstClr val="white"/>
                    </a:solidFill>
                    <a:latin typeface="SamsungOne 700" panose="020B0803030303020204" pitchFamily="34" charset="0"/>
                    <a:ea typeface="SamsungOne 700" panose="020B0803030303020204" pitchFamily="34" charset="0"/>
                  </a:rPr>
                  <a:t>Highly Creative</a:t>
                </a:r>
              </a:p>
            </p:txBody>
          </p:sp>
        </p:grpSp>
        <p:grpSp>
          <p:nvGrpSpPr>
            <p:cNvPr id="41" name="그룹 40">
              <a:extLst>
                <a:ext uri="{FF2B5EF4-FFF2-40B4-BE49-F238E27FC236}">
                  <a16:creationId xmlns:a16="http://schemas.microsoft.com/office/drawing/2014/main" id="{3C54BD81-3569-4A1C-9E42-834E53F55654}"/>
                </a:ext>
              </a:extLst>
            </p:cNvPr>
            <p:cNvGrpSpPr/>
            <p:nvPr/>
          </p:nvGrpSpPr>
          <p:grpSpPr>
            <a:xfrm>
              <a:off x="7125058" y="5800361"/>
              <a:ext cx="2041385" cy="257206"/>
              <a:chOff x="606565" y="3641694"/>
              <a:chExt cx="2041385" cy="257206"/>
            </a:xfrm>
          </p:grpSpPr>
          <p:sp>
            <p:nvSpPr>
              <p:cNvPr id="42" name="직사각형 41">
                <a:extLst>
                  <a:ext uri="{FF2B5EF4-FFF2-40B4-BE49-F238E27FC236}">
                    <a16:creationId xmlns:a16="http://schemas.microsoft.com/office/drawing/2014/main" id="{11F59B7F-AF5A-447D-AC4F-7A14A20C1629}"/>
                  </a:ext>
                </a:extLst>
              </p:cNvPr>
              <p:cNvSpPr/>
              <p:nvPr/>
            </p:nvSpPr>
            <p:spPr>
              <a:xfrm>
                <a:off x="881062" y="3641694"/>
                <a:ext cx="1766888" cy="257206"/>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ko-KR" altLang="en-US" sz="1799">
                  <a:solidFill>
                    <a:prstClr val="white"/>
                  </a:solidFill>
                  <a:latin typeface="SamsungOne 700" panose="020B0803030303020204" pitchFamily="34" charset="0"/>
                  <a:ea typeface="맑은 고딕" panose="020B0503020000020004" pitchFamily="50" charset="-127"/>
                </a:endParaRPr>
              </a:p>
            </p:txBody>
          </p:sp>
          <p:sp>
            <p:nvSpPr>
              <p:cNvPr id="43" name="직사각형 42">
                <a:extLst>
                  <a:ext uri="{FF2B5EF4-FFF2-40B4-BE49-F238E27FC236}">
                    <a16:creationId xmlns:a16="http://schemas.microsoft.com/office/drawing/2014/main" id="{26EECA52-B7A0-4AF1-B6F2-2E102D99769B}"/>
                  </a:ext>
                </a:extLst>
              </p:cNvPr>
              <p:cNvSpPr/>
              <p:nvPr/>
            </p:nvSpPr>
            <p:spPr>
              <a:xfrm>
                <a:off x="606565" y="3662575"/>
                <a:ext cx="192708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r">
                  <a:spcAft>
                    <a:spcPts val="600"/>
                  </a:spcAft>
                </a:pPr>
                <a:r>
                  <a:rPr lang="en-US" altLang="ko-KR" sz="1400" dirty="0">
                    <a:solidFill>
                      <a:prstClr val="white"/>
                    </a:solidFill>
                    <a:latin typeface="SamsungOne 700" panose="020B0803030303020204" pitchFamily="34" charset="0"/>
                    <a:ea typeface="SamsungOne 700" panose="020B0803030303020204" pitchFamily="34" charset="0"/>
                  </a:rPr>
                  <a:t>Iterative</a:t>
                </a:r>
              </a:p>
            </p:txBody>
          </p:sp>
        </p:grpSp>
        <p:sp>
          <p:nvSpPr>
            <p:cNvPr id="48" name="Rectangle 12">
              <a:extLst>
                <a:ext uri="{FF2B5EF4-FFF2-40B4-BE49-F238E27FC236}">
                  <a16:creationId xmlns:a16="http://schemas.microsoft.com/office/drawing/2014/main" id="{43EE9CED-CBCF-4D6E-A90C-550DD85FCB0D}"/>
                </a:ext>
              </a:extLst>
            </p:cNvPr>
            <p:cNvSpPr/>
            <p:nvPr/>
          </p:nvSpPr>
          <p:spPr>
            <a:xfrm>
              <a:off x="5130800" y="3567998"/>
              <a:ext cx="4273801" cy="991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66655" indent="-66655">
                <a:buClr>
                  <a:prstClr val="black">
                    <a:lumMod val="75000"/>
                    <a:lumOff val="25000"/>
                  </a:prstClr>
                </a:buClr>
                <a:buFont typeface="Arial" panose="020B0604020202020204" pitchFamily="34" charset="0"/>
                <a:buChar char="•"/>
              </a:pP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Design thinking stimulates you to look at situations differently and come up with new solutions, that go beyond and improve existing alternatives</a:t>
              </a:r>
            </a:p>
            <a:p>
              <a:pPr marL="66655" indent="-66655">
                <a:buClr>
                  <a:prstClr val="black">
                    <a:lumMod val="75000"/>
                    <a:lumOff val="25000"/>
                  </a:prstClr>
                </a:buClr>
                <a:buFont typeface="Arial" panose="020B0604020202020204" pitchFamily="34" charset="0"/>
                <a:buChar char="•"/>
              </a:pPr>
              <a:r>
                <a:rPr lang="en-US" altLang="ko-KR" sz="1100" dirty="0">
                  <a:solidFill>
                    <a:srgbClr val="FF0000"/>
                  </a:solidFill>
                  <a:latin typeface="SamsungOne 700" panose="020B0803030303020204" pitchFamily="34" charset="0"/>
                  <a:ea typeface="SamsungOne 700" panose="020B0803030303020204" pitchFamily="34" charset="0"/>
                </a:rPr>
                <a:t>Integrative thinking </a:t>
              </a: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is key. You need the ability to look at all the different aspects of problem</a:t>
              </a:r>
            </a:p>
          </p:txBody>
        </p:sp>
        <p:sp>
          <p:nvSpPr>
            <p:cNvPr id="49" name="Rectangle 12">
              <a:extLst>
                <a:ext uri="{FF2B5EF4-FFF2-40B4-BE49-F238E27FC236}">
                  <a16:creationId xmlns:a16="http://schemas.microsoft.com/office/drawing/2014/main" id="{D3EABF9E-EFE2-46E3-B68B-0513730D6F11}"/>
                </a:ext>
              </a:extLst>
            </p:cNvPr>
            <p:cNvSpPr/>
            <p:nvPr/>
          </p:nvSpPr>
          <p:spPr>
            <a:xfrm>
              <a:off x="780923" y="3567998"/>
              <a:ext cx="4273801" cy="8225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66655" indent="-66655">
                <a:buClr>
                  <a:prstClr val="black">
                    <a:lumMod val="75000"/>
                    <a:lumOff val="25000"/>
                  </a:prstClr>
                </a:buClr>
                <a:buFont typeface="Arial" panose="020B0604020202020204" pitchFamily="34" charset="0"/>
                <a:buChar char="•"/>
              </a:pP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Start from what people need or want to do</a:t>
              </a:r>
            </a:p>
            <a:p>
              <a:pPr marL="66655" indent="-66655">
                <a:buClr>
                  <a:prstClr val="black">
                    <a:lumMod val="75000"/>
                    <a:lumOff val="25000"/>
                  </a:prstClr>
                </a:buClr>
                <a:buFont typeface="Arial" panose="020B0604020202020204" pitchFamily="34" charset="0"/>
                <a:buChar char="•"/>
              </a:pPr>
              <a:r>
                <a:rPr lang="en-US" altLang="ko-KR" sz="1100" b="1" dirty="0">
                  <a:solidFill>
                    <a:srgbClr val="FF0000"/>
                  </a:solidFill>
                  <a:latin typeface="SamsungOne 400" panose="020B0503030303020204" pitchFamily="34" charset="0"/>
                  <a:ea typeface="SamsungOne 400" panose="020B0503030303020204" pitchFamily="34" charset="0"/>
                </a:rPr>
                <a:t>Empathy</a:t>
              </a: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 is key!</a:t>
              </a:r>
            </a:p>
            <a:p>
              <a:pPr marL="66655" indent="-66655">
                <a:buClr>
                  <a:prstClr val="black">
                    <a:lumMod val="75000"/>
                    <a:lumOff val="25000"/>
                  </a:prstClr>
                </a:buClr>
                <a:buFont typeface="Arial" panose="020B0604020202020204" pitchFamily="34" charset="0"/>
                <a:buChar char="•"/>
              </a:pP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You need the ability to understand and share the feelings of others</a:t>
              </a:r>
            </a:p>
          </p:txBody>
        </p:sp>
        <p:sp>
          <p:nvSpPr>
            <p:cNvPr id="50" name="Rectangle 12">
              <a:extLst>
                <a:ext uri="{FF2B5EF4-FFF2-40B4-BE49-F238E27FC236}">
                  <a16:creationId xmlns:a16="http://schemas.microsoft.com/office/drawing/2014/main" id="{E49116F8-B630-4837-8677-A102966C5F97}"/>
                </a:ext>
              </a:extLst>
            </p:cNvPr>
            <p:cNvSpPr/>
            <p:nvPr/>
          </p:nvSpPr>
          <p:spPr>
            <a:xfrm>
              <a:off x="780923" y="4834235"/>
              <a:ext cx="4273801" cy="8225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66655" indent="-66655">
                <a:buClr>
                  <a:prstClr val="black">
                    <a:lumMod val="75000"/>
                    <a:lumOff val="25000"/>
                  </a:prstClr>
                </a:buClr>
                <a:buFont typeface="Arial" panose="020B0604020202020204" pitchFamily="34" charset="0"/>
                <a:buChar char="•"/>
              </a:pP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Stop discussing, start working. Make ideas tangible.</a:t>
              </a:r>
            </a:p>
            <a:p>
              <a:pPr marL="66655" indent="-66655">
                <a:buClr>
                  <a:prstClr val="black">
                    <a:lumMod val="75000"/>
                    <a:lumOff val="25000"/>
                  </a:prstClr>
                </a:buClr>
                <a:buFont typeface="Arial" panose="020B0604020202020204" pitchFamily="34" charset="0"/>
                <a:buChar char="•"/>
              </a:pP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Prototyping is thinking with your hands and Test your hypothesis</a:t>
              </a:r>
            </a:p>
            <a:p>
              <a:pPr marL="66655" indent="-66655">
                <a:buClr>
                  <a:prstClr val="black">
                    <a:lumMod val="75000"/>
                    <a:lumOff val="25000"/>
                  </a:prstClr>
                </a:buClr>
                <a:buFont typeface="Arial" panose="020B0604020202020204" pitchFamily="34" charset="0"/>
                <a:buChar char="•"/>
              </a:pP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Failure is a necessary part of the process. </a:t>
              </a:r>
              <a:r>
                <a:rPr lang="en-US" altLang="ko-KR" sz="1100" dirty="0">
                  <a:solidFill>
                    <a:srgbClr val="FF0000"/>
                  </a:solidFill>
                  <a:latin typeface="SamsungOne 700" panose="020B0803030303020204" pitchFamily="34" charset="0"/>
                  <a:ea typeface="SamsungOne 700" panose="020B0803030303020204" pitchFamily="34" charset="0"/>
                </a:rPr>
                <a:t>Experiments with trial and error </a:t>
              </a: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are key.</a:t>
              </a:r>
            </a:p>
          </p:txBody>
        </p:sp>
        <p:sp>
          <p:nvSpPr>
            <p:cNvPr id="51" name="Rectangle 12">
              <a:extLst>
                <a:ext uri="{FF2B5EF4-FFF2-40B4-BE49-F238E27FC236}">
                  <a16:creationId xmlns:a16="http://schemas.microsoft.com/office/drawing/2014/main" id="{633F8EA3-5889-453B-AC41-FC7CE6E07796}"/>
                </a:ext>
              </a:extLst>
            </p:cNvPr>
            <p:cNvSpPr/>
            <p:nvPr/>
          </p:nvSpPr>
          <p:spPr>
            <a:xfrm>
              <a:off x="5130800" y="4834235"/>
              <a:ext cx="4273801" cy="6532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66655" indent="-66655">
                <a:buClr>
                  <a:prstClr val="black">
                    <a:lumMod val="75000"/>
                    <a:lumOff val="25000"/>
                  </a:prstClr>
                </a:buClr>
                <a:buFont typeface="Arial" panose="020B0604020202020204" pitchFamily="34" charset="0"/>
                <a:buChar char="•"/>
              </a:pP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The road to success does not follow a straight line. The more you are able to loop through </a:t>
              </a:r>
              <a:r>
                <a:rPr lang="en-US" altLang="ko-KR" sz="1100" dirty="0">
                  <a:solidFill>
                    <a:srgbClr val="FF0000"/>
                  </a:solidFill>
                  <a:latin typeface="SamsungOne 700" panose="020B0803030303020204" pitchFamily="34" charset="0"/>
                  <a:ea typeface="SamsungOne 700" panose="020B0803030303020204" pitchFamily="34" charset="0"/>
                </a:rPr>
                <a:t>“Understand &gt; Create &gt; Learn” </a:t>
              </a:r>
              <a:r>
                <a:rPr lang="en-US" altLang="ko-KR" sz="1100" dirty="0">
                  <a:solidFill>
                    <a:prstClr val="black">
                      <a:lumMod val="85000"/>
                      <a:lumOff val="15000"/>
                    </a:prstClr>
                  </a:solidFill>
                  <a:latin typeface="SamsungOne 400" panose="020B0503030303020204" pitchFamily="34" charset="0"/>
                  <a:ea typeface="SamsungOne 400" panose="020B0503030303020204" pitchFamily="34" charset="0"/>
                </a:rPr>
                <a:t>cycle, the higher chance you have for good results.</a:t>
              </a:r>
            </a:p>
          </p:txBody>
        </p:sp>
      </p:grpSp>
      <p:grpSp>
        <p:nvGrpSpPr>
          <p:cNvPr id="34" name="그룹 2">
            <a:extLst>
              <a:ext uri="{FF2B5EF4-FFF2-40B4-BE49-F238E27FC236}">
                <a16:creationId xmlns:a16="http://schemas.microsoft.com/office/drawing/2014/main" id="{C9A56DEE-A045-4DCB-835B-DDEB2D3FBA8E}"/>
              </a:ext>
            </a:extLst>
          </p:cNvPr>
          <p:cNvGrpSpPr/>
          <p:nvPr/>
        </p:nvGrpSpPr>
        <p:grpSpPr>
          <a:xfrm>
            <a:off x="3108915" y="2565677"/>
            <a:ext cx="3684995" cy="584013"/>
            <a:chOff x="806777" y="3032465"/>
            <a:chExt cx="8289270" cy="584200"/>
          </a:xfrm>
        </p:grpSpPr>
        <p:sp>
          <p:nvSpPr>
            <p:cNvPr id="44" name="직사각형 23">
              <a:extLst>
                <a:ext uri="{FF2B5EF4-FFF2-40B4-BE49-F238E27FC236}">
                  <a16:creationId xmlns:a16="http://schemas.microsoft.com/office/drawing/2014/main" id="{D4DEF528-4DC3-4190-9F8A-5ABCF547E212}"/>
                </a:ext>
              </a:extLst>
            </p:cNvPr>
            <p:cNvSpPr/>
            <p:nvPr/>
          </p:nvSpPr>
          <p:spPr>
            <a:xfrm>
              <a:off x="806777" y="3121822"/>
              <a:ext cx="8289270"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KEY ELEMENTS</a:t>
              </a:r>
            </a:p>
          </p:txBody>
        </p:sp>
        <p:grpSp>
          <p:nvGrpSpPr>
            <p:cNvPr id="45" name="그룹 24">
              <a:extLst>
                <a:ext uri="{FF2B5EF4-FFF2-40B4-BE49-F238E27FC236}">
                  <a16:creationId xmlns:a16="http://schemas.microsoft.com/office/drawing/2014/main" id="{4213F0BA-CA1F-495E-B76A-E00BAF8E164C}"/>
                </a:ext>
              </a:extLst>
            </p:cNvPr>
            <p:cNvGrpSpPr/>
            <p:nvPr/>
          </p:nvGrpSpPr>
          <p:grpSpPr>
            <a:xfrm>
              <a:off x="1338262" y="3032465"/>
              <a:ext cx="7226300" cy="584200"/>
              <a:chOff x="1384300" y="3124200"/>
              <a:chExt cx="7226300" cy="584200"/>
            </a:xfrm>
          </p:grpSpPr>
          <p:cxnSp>
            <p:nvCxnSpPr>
              <p:cNvPr id="46" name="직선 연결선 25">
                <a:extLst>
                  <a:ext uri="{FF2B5EF4-FFF2-40B4-BE49-F238E27FC236}">
                    <a16:creationId xmlns:a16="http://schemas.microsoft.com/office/drawing/2014/main" id="{81599FF2-BBB9-4165-951F-D549B3177A15}"/>
                  </a:ext>
                </a:extLst>
              </p:cNvPr>
              <p:cNvCxnSpPr>
                <a:cxnSpLocks/>
              </p:cNvCxnSpPr>
              <p:nvPr/>
            </p:nvCxnSpPr>
            <p:spPr>
              <a:xfrm>
                <a:off x="1384300" y="3124200"/>
                <a:ext cx="72263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2" name="직선 연결선 26">
                <a:extLst>
                  <a:ext uri="{FF2B5EF4-FFF2-40B4-BE49-F238E27FC236}">
                    <a16:creationId xmlns:a16="http://schemas.microsoft.com/office/drawing/2014/main" id="{064F984A-2862-4960-814C-B42FF5C16DA7}"/>
                  </a:ext>
                </a:extLst>
              </p:cNvPr>
              <p:cNvCxnSpPr>
                <a:cxnSpLocks/>
              </p:cNvCxnSpPr>
              <p:nvPr/>
            </p:nvCxnSpPr>
            <p:spPr>
              <a:xfrm>
                <a:off x="1384300" y="3708400"/>
                <a:ext cx="72263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sp>
        <p:nvSpPr>
          <p:cNvPr id="53" name="직사각형 11">
            <a:extLst>
              <a:ext uri="{FF2B5EF4-FFF2-40B4-BE49-F238E27FC236}">
                <a16:creationId xmlns:a16="http://schemas.microsoft.com/office/drawing/2014/main" id="{797A4410-58C8-4CC0-9008-44DC99D76CD9}"/>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Tree>
    <p:extLst>
      <p:ext uri="{BB962C8B-B14F-4D97-AF65-F5344CB8AC3E}">
        <p14:creationId xmlns:p14="http://schemas.microsoft.com/office/powerpoint/2010/main" val="24674049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직사각형 13">
            <a:extLst>
              <a:ext uri="{FF2B5EF4-FFF2-40B4-BE49-F238E27FC236}">
                <a16:creationId xmlns:a16="http://schemas.microsoft.com/office/drawing/2014/main" id="{F9F141CD-CC32-4EE6-9039-E12CB9D34311}"/>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7" name="그룹 16">
            <a:extLst>
              <a:ext uri="{FF2B5EF4-FFF2-40B4-BE49-F238E27FC236}">
                <a16:creationId xmlns:a16="http://schemas.microsoft.com/office/drawing/2014/main" id="{A1E17F01-7666-4B2E-AD93-DDF5CAB5092E}"/>
              </a:ext>
            </a:extLst>
          </p:cNvPr>
          <p:cNvGrpSpPr/>
          <p:nvPr/>
        </p:nvGrpSpPr>
        <p:grpSpPr>
          <a:xfrm>
            <a:off x="560209" y="2233069"/>
            <a:ext cx="8782409" cy="215375"/>
            <a:chOff x="1027113" y="2045625"/>
            <a:chExt cx="8785225" cy="215444"/>
          </a:xfrm>
        </p:grpSpPr>
        <p:sp>
          <p:nvSpPr>
            <p:cNvPr id="18" name="직사각형 17">
              <a:extLst>
                <a:ext uri="{FF2B5EF4-FFF2-40B4-BE49-F238E27FC236}">
                  <a16:creationId xmlns:a16="http://schemas.microsoft.com/office/drawing/2014/main" id="{B4B50386-D2A5-45C5-B6FE-BAB2B8E5DAF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9" name="직사각형 18">
              <a:extLst>
                <a:ext uri="{FF2B5EF4-FFF2-40B4-BE49-F238E27FC236}">
                  <a16:creationId xmlns:a16="http://schemas.microsoft.com/office/drawing/2014/main" id="{2D15E957-98E9-4023-9190-5E9C6049F68C}"/>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What is Design Thinking?</a:t>
              </a:r>
            </a:p>
          </p:txBody>
        </p:sp>
      </p:grpSp>
      <p:grpSp>
        <p:nvGrpSpPr>
          <p:cNvPr id="3" name="Group 2">
            <a:extLst>
              <a:ext uri="{FF2B5EF4-FFF2-40B4-BE49-F238E27FC236}">
                <a16:creationId xmlns:a16="http://schemas.microsoft.com/office/drawing/2014/main" id="{B47EA31A-A36B-453D-98AE-A4C426EF38FD}"/>
              </a:ext>
            </a:extLst>
          </p:cNvPr>
          <p:cNvGrpSpPr/>
          <p:nvPr/>
        </p:nvGrpSpPr>
        <p:grpSpPr>
          <a:xfrm>
            <a:off x="1088169" y="3323909"/>
            <a:ext cx="7892614" cy="2601448"/>
            <a:chOff x="1086931" y="3455618"/>
            <a:chExt cx="7895144" cy="2602282"/>
          </a:xfrm>
        </p:grpSpPr>
        <p:grpSp>
          <p:nvGrpSpPr>
            <p:cNvPr id="2" name="그룹 1">
              <a:extLst>
                <a:ext uri="{FF2B5EF4-FFF2-40B4-BE49-F238E27FC236}">
                  <a16:creationId xmlns:a16="http://schemas.microsoft.com/office/drawing/2014/main" id="{C38166D2-5538-496F-A08E-741F3B6E2CDE}"/>
                </a:ext>
              </a:extLst>
            </p:cNvPr>
            <p:cNvGrpSpPr/>
            <p:nvPr/>
          </p:nvGrpSpPr>
          <p:grpSpPr>
            <a:xfrm>
              <a:off x="1086931" y="3672683"/>
              <a:ext cx="7592335" cy="2147545"/>
              <a:chOff x="1086931" y="3672684"/>
              <a:chExt cx="7592335" cy="1816100"/>
            </a:xfrm>
          </p:grpSpPr>
          <p:cxnSp>
            <p:nvCxnSpPr>
              <p:cNvPr id="25" name="직선 연결선 24">
                <a:extLst>
                  <a:ext uri="{FF2B5EF4-FFF2-40B4-BE49-F238E27FC236}">
                    <a16:creationId xmlns:a16="http://schemas.microsoft.com/office/drawing/2014/main" id="{D9A2F1A9-034D-4A9B-8E88-17DD6DB98BD6}"/>
                  </a:ext>
                </a:extLst>
              </p:cNvPr>
              <p:cNvCxnSpPr>
                <a:cxnSpLocks/>
              </p:cNvCxnSpPr>
              <p:nvPr/>
            </p:nvCxnSpPr>
            <p:spPr>
              <a:xfrm>
                <a:off x="1086931" y="3672684"/>
                <a:ext cx="7592335" cy="0"/>
              </a:xfrm>
              <a:prstGeom prst="line">
                <a:avLst/>
              </a:prstGeom>
              <a:ln>
                <a:solidFill>
                  <a:srgbClr val="193EB0"/>
                </a:solidFill>
              </a:ln>
            </p:spPr>
            <p:style>
              <a:lnRef idx="1">
                <a:schemeClr val="accent1"/>
              </a:lnRef>
              <a:fillRef idx="0">
                <a:schemeClr val="accent1"/>
              </a:fillRef>
              <a:effectRef idx="0">
                <a:schemeClr val="accent1"/>
              </a:effectRef>
              <a:fontRef idx="minor">
                <a:schemeClr val="tx1"/>
              </a:fontRef>
            </p:style>
          </p:cxnSp>
          <p:cxnSp>
            <p:nvCxnSpPr>
              <p:cNvPr id="26" name="직선 연결선 25">
                <a:extLst>
                  <a:ext uri="{FF2B5EF4-FFF2-40B4-BE49-F238E27FC236}">
                    <a16:creationId xmlns:a16="http://schemas.microsoft.com/office/drawing/2014/main" id="{B14FAE55-AE7E-4899-85BB-FAD809D3D807}"/>
                  </a:ext>
                </a:extLst>
              </p:cNvPr>
              <p:cNvCxnSpPr>
                <a:cxnSpLocks/>
              </p:cNvCxnSpPr>
              <p:nvPr/>
            </p:nvCxnSpPr>
            <p:spPr>
              <a:xfrm>
                <a:off x="1086931" y="5488784"/>
                <a:ext cx="7592335" cy="0"/>
              </a:xfrm>
              <a:prstGeom prst="line">
                <a:avLst/>
              </a:prstGeom>
              <a:ln>
                <a:solidFill>
                  <a:srgbClr val="193EB0"/>
                </a:solidFill>
              </a:ln>
            </p:spPr>
            <p:style>
              <a:lnRef idx="1">
                <a:schemeClr val="accent1"/>
              </a:lnRef>
              <a:fillRef idx="0">
                <a:schemeClr val="accent1"/>
              </a:fillRef>
              <a:effectRef idx="0">
                <a:schemeClr val="accent1"/>
              </a:effectRef>
              <a:fontRef idx="minor">
                <a:schemeClr val="tx1"/>
              </a:fontRef>
            </p:style>
          </p:cxnSp>
        </p:grpSp>
        <p:sp>
          <p:nvSpPr>
            <p:cNvPr id="27" name="직사각형 26">
              <a:extLst>
                <a:ext uri="{FF2B5EF4-FFF2-40B4-BE49-F238E27FC236}">
                  <a16:creationId xmlns:a16="http://schemas.microsoft.com/office/drawing/2014/main" id="{BA38883B-1A79-4F87-89E2-328633F4042E}"/>
                </a:ext>
              </a:extLst>
            </p:cNvPr>
            <p:cNvSpPr/>
            <p:nvPr/>
          </p:nvSpPr>
          <p:spPr>
            <a:xfrm>
              <a:off x="1094981" y="5904012"/>
              <a:ext cx="1054471"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Research</a:t>
              </a:r>
            </a:p>
          </p:txBody>
        </p:sp>
        <p:sp>
          <p:nvSpPr>
            <p:cNvPr id="28" name="직사각형 27">
              <a:extLst>
                <a:ext uri="{FF2B5EF4-FFF2-40B4-BE49-F238E27FC236}">
                  <a16:creationId xmlns:a16="http://schemas.microsoft.com/office/drawing/2014/main" id="{C14DA45F-B04C-4966-8A09-46B0D6136EA8}"/>
                </a:ext>
              </a:extLst>
            </p:cNvPr>
            <p:cNvSpPr/>
            <p:nvPr/>
          </p:nvSpPr>
          <p:spPr>
            <a:xfrm>
              <a:off x="4133456" y="5904012"/>
              <a:ext cx="161011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Concept Prototype</a:t>
              </a:r>
            </a:p>
          </p:txBody>
        </p:sp>
        <p:sp>
          <p:nvSpPr>
            <p:cNvPr id="29" name="직사각형 28">
              <a:extLst>
                <a:ext uri="{FF2B5EF4-FFF2-40B4-BE49-F238E27FC236}">
                  <a16:creationId xmlns:a16="http://schemas.microsoft.com/office/drawing/2014/main" id="{FD4A932A-36DF-4B8E-8509-7E7FD15DF091}"/>
                </a:ext>
              </a:extLst>
            </p:cNvPr>
            <p:cNvSpPr/>
            <p:nvPr/>
          </p:nvSpPr>
          <p:spPr>
            <a:xfrm>
              <a:off x="7371956" y="5904012"/>
              <a:ext cx="1610119"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Design</a:t>
              </a:r>
            </a:p>
          </p:txBody>
        </p:sp>
        <p:sp>
          <p:nvSpPr>
            <p:cNvPr id="30" name="직사각형 29">
              <a:extLst>
                <a:ext uri="{FF2B5EF4-FFF2-40B4-BE49-F238E27FC236}">
                  <a16:creationId xmlns:a16="http://schemas.microsoft.com/office/drawing/2014/main" id="{A6C2C445-9CFF-4E67-93AE-904005BB259A}"/>
                </a:ext>
              </a:extLst>
            </p:cNvPr>
            <p:cNvSpPr/>
            <p:nvPr/>
          </p:nvSpPr>
          <p:spPr>
            <a:xfrm>
              <a:off x="2145964" y="3455618"/>
              <a:ext cx="2187724"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Uncertainty/Patterns/Insights</a:t>
              </a:r>
            </a:p>
          </p:txBody>
        </p:sp>
        <p:sp>
          <p:nvSpPr>
            <p:cNvPr id="31" name="직사각형 30">
              <a:extLst>
                <a:ext uri="{FF2B5EF4-FFF2-40B4-BE49-F238E27FC236}">
                  <a16:creationId xmlns:a16="http://schemas.microsoft.com/office/drawing/2014/main" id="{AF192A85-A785-4B32-9D72-8BB07D34A58D}"/>
                </a:ext>
              </a:extLst>
            </p:cNvPr>
            <p:cNvSpPr/>
            <p:nvPr/>
          </p:nvSpPr>
          <p:spPr>
            <a:xfrm>
              <a:off x="5743575" y="3455618"/>
              <a:ext cx="2187724" cy="1538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Clarity/Focus</a:t>
              </a:r>
            </a:p>
          </p:txBody>
        </p:sp>
        <p:sp>
          <p:nvSpPr>
            <p:cNvPr id="11" name="자유형: 도형 10">
              <a:extLst>
                <a:ext uri="{FF2B5EF4-FFF2-40B4-BE49-F238E27FC236}">
                  <a16:creationId xmlns:a16="http://schemas.microsoft.com/office/drawing/2014/main" id="{BD004C95-577C-49DE-8DC9-823B2E3CB48C}"/>
                </a:ext>
              </a:extLst>
            </p:cNvPr>
            <p:cNvSpPr/>
            <p:nvPr/>
          </p:nvSpPr>
          <p:spPr>
            <a:xfrm>
              <a:off x="1233714" y="3785329"/>
              <a:ext cx="7445552" cy="1933300"/>
            </a:xfrm>
            <a:custGeom>
              <a:avLst/>
              <a:gdLst>
                <a:gd name="connsiteX0" fmla="*/ 323 w 6385883"/>
                <a:gd name="connsiteY0" fmla="*/ 640080 h 1795867"/>
                <a:gd name="connsiteX1" fmla="*/ 61283 w 6385883"/>
                <a:gd name="connsiteY1" fmla="*/ 693420 h 1795867"/>
                <a:gd name="connsiteX2" fmla="*/ 99383 w 6385883"/>
                <a:gd name="connsiteY2" fmla="*/ 723900 h 1795867"/>
                <a:gd name="connsiteX3" fmla="*/ 213683 w 6385883"/>
                <a:gd name="connsiteY3" fmla="*/ 792480 h 1795867"/>
                <a:gd name="connsiteX4" fmla="*/ 259403 w 6385883"/>
                <a:gd name="connsiteY4" fmla="*/ 807720 h 1795867"/>
                <a:gd name="connsiteX5" fmla="*/ 297503 w 6385883"/>
                <a:gd name="connsiteY5" fmla="*/ 822960 h 1795867"/>
                <a:gd name="connsiteX6" fmla="*/ 343223 w 6385883"/>
                <a:gd name="connsiteY6" fmla="*/ 838200 h 1795867"/>
                <a:gd name="connsiteX7" fmla="*/ 366083 w 6385883"/>
                <a:gd name="connsiteY7" fmla="*/ 845820 h 1795867"/>
                <a:gd name="connsiteX8" fmla="*/ 411803 w 6385883"/>
                <a:gd name="connsiteY8" fmla="*/ 838200 h 1795867"/>
                <a:gd name="connsiteX9" fmla="*/ 419423 w 6385883"/>
                <a:gd name="connsiteY9" fmla="*/ 815340 h 1795867"/>
                <a:gd name="connsiteX10" fmla="*/ 404183 w 6385883"/>
                <a:gd name="connsiteY10" fmla="*/ 769620 h 1795867"/>
                <a:gd name="connsiteX11" fmla="*/ 381323 w 6385883"/>
                <a:gd name="connsiteY11" fmla="*/ 723900 h 1795867"/>
                <a:gd name="connsiteX12" fmla="*/ 358463 w 6385883"/>
                <a:gd name="connsiteY12" fmla="*/ 708660 h 1795867"/>
                <a:gd name="connsiteX13" fmla="*/ 274643 w 6385883"/>
                <a:gd name="connsiteY13" fmla="*/ 723900 h 1795867"/>
                <a:gd name="connsiteX14" fmla="*/ 251783 w 6385883"/>
                <a:gd name="connsiteY14" fmla="*/ 739140 h 1795867"/>
                <a:gd name="connsiteX15" fmla="*/ 244163 w 6385883"/>
                <a:gd name="connsiteY15" fmla="*/ 762000 h 1795867"/>
                <a:gd name="connsiteX16" fmla="*/ 221303 w 6385883"/>
                <a:gd name="connsiteY16" fmla="*/ 807720 h 1795867"/>
                <a:gd name="connsiteX17" fmla="*/ 228923 w 6385883"/>
                <a:gd name="connsiteY17" fmla="*/ 906780 h 1795867"/>
                <a:gd name="connsiteX18" fmla="*/ 251783 w 6385883"/>
                <a:gd name="connsiteY18" fmla="*/ 922020 h 1795867"/>
                <a:gd name="connsiteX19" fmla="*/ 305123 w 6385883"/>
                <a:gd name="connsiteY19" fmla="*/ 937260 h 1795867"/>
                <a:gd name="connsiteX20" fmla="*/ 411803 w 6385883"/>
                <a:gd name="connsiteY20" fmla="*/ 929640 h 1795867"/>
                <a:gd name="connsiteX21" fmla="*/ 434663 w 6385883"/>
                <a:gd name="connsiteY21" fmla="*/ 914400 h 1795867"/>
                <a:gd name="connsiteX22" fmla="*/ 457523 w 6385883"/>
                <a:gd name="connsiteY22" fmla="*/ 906780 h 1795867"/>
                <a:gd name="connsiteX23" fmla="*/ 488003 w 6385883"/>
                <a:gd name="connsiteY23" fmla="*/ 883920 h 1795867"/>
                <a:gd name="connsiteX24" fmla="*/ 510863 w 6385883"/>
                <a:gd name="connsiteY24" fmla="*/ 868680 h 1795867"/>
                <a:gd name="connsiteX25" fmla="*/ 526103 w 6385883"/>
                <a:gd name="connsiteY25" fmla="*/ 845820 h 1795867"/>
                <a:gd name="connsiteX26" fmla="*/ 548963 w 6385883"/>
                <a:gd name="connsiteY26" fmla="*/ 822960 h 1795867"/>
                <a:gd name="connsiteX27" fmla="*/ 564203 w 6385883"/>
                <a:gd name="connsiteY27" fmla="*/ 777240 h 1795867"/>
                <a:gd name="connsiteX28" fmla="*/ 571823 w 6385883"/>
                <a:gd name="connsiteY28" fmla="*/ 754380 h 1795867"/>
                <a:gd name="connsiteX29" fmla="*/ 556583 w 6385883"/>
                <a:gd name="connsiteY29" fmla="*/ 640080 h 1795867"/>
                <a:gd name="connsiteX30" fmla="*/ 548963 w 6385883"/>
                <a:gd name="connsiteY30" fmla="*/ 617220 h 1795867"/>
                <a:gd name="connsiteX31" fmla="*/ 526103 w 6385883"/>
                <a:gd name="connsiteY31" fmla="*/ 601980 h 1795867"/>
                <a:gd name="connsiteX32" fmla="*/ 488003 w 6385883"/>
                <a:gd name="connsiteY32" fmla="*/ 586740 h 1795867"/>
                <a:gd name="connsiteX33" fmla="*/ 465143 w 6385883"/>
                <a:gd name="connsiteY33" fmla="*/ 579120 h 1795867"/>
                <a:gd name="connsiteX34" fmla="*/ 320363 w 6385883"/>
                <a:gd name="connsiteY34" fmla="*/ 594360 h 1795867"/>
                <a:gd name="connsiteX35" fmla="*/ 289883 w 6385883"/>
                <a:gd name="connsiteY35" fmla="*/ 617220 h 1795867"/>
                <a:gd name="connsiteX36" fmla="*/ 251783 w 6385883"/>
                <a:gd name="connsiteY36" fmla="*/ 662940 h 1795867"/>
                <a:gd name="connsiteX37" fmla="*/ 228923 w 6385883"/>
                <a:gd name="connsiteY37" fmla="*/ 678180 h 1795867"/>
                <a:gd name="connsiteX38" fmla="*/ 198443 w 6385883"/>
                <a:gd name="connsiteY38" fmla="*/ 731520 h 1795867"/>
                <a:gd name="connsiteX39" fmla="*/ 190823 w 6385883"/>
                <a:gd name="connsiteY39" fmla="*/ 754380 h 1795867"/>
                <a:gd name="connsiteX40" fmla="*/ 167963 w 6385883"/>
                <a:gd name="connsiteY40" fmla="*/ 777240 h 1795867"/>
                <a:gd name="connsiteX41" fmla="*/ 145103 w 6385883"/>
                <a:gd name="connsiteY41" fmla="*/ 830580 h 1795867"/>
                <a:gd name="connsiteX42" fmla="*/ 129863 w 6385883"/>
                <a:gd name="connsiteY42" fmla="*/ 868680 h 1795867"/>
                <a:gd name="connsiteX43" fmla="*/ 114623 w 6385883"/>
                <a:gd name="connsiteY43" fmla="*/ 891540 h 1795867"/>
                <a:gd name="connsiteX44" fmla="*/ 99383 w 6385883"/>
                <a:gd name="connsiteY44" fmla="*/ 937260 h 1795867"/>
                <a:gd name="connsiteX45" fmla="*/ 84143 w 6385883"/>
                <a:gd name="connsiteY45" fmla="*/ 967740 h 1795867"/>
                <a:gd name="connsiteX46" fmla="*/ 68903 w 6385883"/>
                <a:gd name="connsiteY46" fmla="*/ 1059180 h 1795867"/>
                <a:gd name="connsiteX47" fmla="*/ 76523 w 6385883"/>
                <a:gd name="connsiteY47" fmla="*/ 1135380 h 1795867"/>
                <a:gd name="connsiteX48" fmla="*/ 91763 w 6385883"/>
                <a:gd name="connsiteY48" fmla="*/ 1158240 h 1795867"/>
                <a:gd name="connsiteX49" fmla="*/ 152723 w 6385883"/>
                <a:gd name="connsiteY49" fmla="*/ 1211580 h 1795867"/>
                <a:gd name="connsiteX50" fmla="*/ 183203 w 6385883"/>
                <a:gd name="connsiteY50" fmla="*/ 1242060 h 1795867"/>
                <a:gd name="connsiteX51" fmla="*/ 251783 w 6385883"/>
                <a:gd name="connsiteY51" fmla="*/ 1280160 h 1795867"/>
                <a:gd name="connsiteX52" fmla="*/ 289883 w 6385883"/>
                <a:gd name="connsiteY52" fmla="*/ 1303020 h 1795867"/>
                <a:gd name="connsiteX53" fmla="*/ 343223 w 6385883"/>
                <a:gd name="connsiteY53" fmla="*/ 1318260 h 1795867"/>
                <a:gd name="connsiteX54" fmla="*/ 411803 w 6385883"/>
                <a:gd name="connsiteY54" fmla="*/ 1333500 h 1795867"/>
                <a:gd name="connsiteX55" fmla="*/ 442283 w 6385883"/>
                <a:gd name="connsiteY55" fmla="*/ 1341120 h 1795867"/>
                <a:gd name="connsiteX56" fmla="*/ 617543 w 6385883"/>
                <a:gd name="connsiteY56" fmla="*/ 1333500 h 1795867"/>
                <a:gd name="connsiteX57" fmla="*/ 663263 w 6385883"/>
                <a:gd name="connsiteY57" fmla="*/ 1318260 h 1795867"/>
                <a:gd name="connsiteX58" fmla="*/ 754703 w 6385883"/>
                <a:gd name="connsiteY58" fmla="*/ 1249680 h 1795867"/>
                <a:gd name="connsiteX59" fmla="*/ 777563 w 6385883"/>
                <a:gd name="connsiteY59" fmla="*/ 1219200 h 1795867"/>
                <a:gd name="connsiteX60" fmla="*/ 800423 w 6385883"/>
                <a:gd name="connsiteY60" fmla="*/ 1143000 h 1795867"/>
                <a:gd name="connsiteX61" fmla="*/ 815663 w 6385883"/>
                <a:gd name="connsiteY61" fmla="*/ 1097280 h 1795867"/>
                <a:gd name="connsiteX62" fmla="*/ 823283 w 6385883"/>
                <a:gd name="connsiteY62" fmla="*/ 1051560 h 1795867"/>
                <a:gd name="connsiteX63" fmla="*/ 838523 w 6385883"/>
                <a:gd name="connsiteY63" fmla="*/ 998220 h 1795867"/>
                <a:gd name="connsiteX64" fmla="*/ 853763 w 6385883"/>
                <a:gd name="connsiteY64" fmla="*/ 883920 h 1795867"/>
                <a:gd name="connsiteX65" fmla="*/ 869003 w 6385883"/>
                <a:gd name="connsiteY65" fmla="*/ 792480 h 1795867"/>
                <a:gd name="connsiteX66" fmla="*/ 884243 w 6385883"/>
                <a:gd name="connsiteY66" fmla="*/ 716280 h 1795867"/>
                <a:gd name="connsiteX67" fmla="*/ 876623 w 6385883"/>
                <a:gd name="connsiteY67" fmla="*/ 556260 h 1795867"/>
                <a:gd name="connsiteX68" fmla="*/ 861383 w 6385883"/>
                <a:gd name="connsiteY68" fmla="*/ 525780 h 1795867"/>
                <a:gd name="connsiteX69" fmla="*/ 830903 w 6385883"/>
                <a:gd name="connsiteY69" fmla="*/ 472440 h 1795867"/>
                <a:gd name="connsiteX70" fmla="*/ 823283 w 6385883"/>
                <a:gd name="connsiteY70" fmla="*/ 449580 h 1795867"/>
                <a:gd name="connsiteX71" fmla="*/ 800423 w 6385883"/>
                <a:gd name="connsiteY71" fmla="*/ 419100 h 1795867"/>
                <a:gd name="connsiteX72" fmla="*/ 739463 w 6385883"/>
                <a:gd name="connsiteY72" fmla="*/ 373380 h 1795867"/>
                <a:gd name="connsiteX73" fmla="*/ 708983 w 6385883"/>
                <a:gd name="connsiteY73" fmla="*/ 350520 h 1795867"/>
                <a:gd name="connsiteX74" fmla="*/ 640403 w 6385883"/>
                <a:gd name="connsiteY74" fmla="*/ 335280 h 1795867"/>
                <a:gd name="connsiteX75" fmla="*/ 457523 w 6385883"/>
                <a:gd name="connsiteY75" fmla="*/ 342900 h 1795867"/>
                <a:gd name="connsiteX76" fmla="*/ 434663 w 6385883"/>
                <a:gd name="connsiteY76" fmla="*/ 350520 h 1795867"/>
                <a:gd name="connsiteX77" fmla="*/ 343223 w 6385883"/>
                <a:gd name="connsiteY77" fmla="*/ 426720 h 1795867"/>
                <a:gd name="connsiteX78" fmla="*/ 327983 w 6385883"/>
                <a:gd name="connsiteY78" fmla="*/ 457200 h 1795867"/>
                <a:gd name="connsiteX79" fmla="*/ 305123 w 6385883"/>
                <a:gd name="connsiteY79" fmla="*/ 480060 h 1795867"/>
                <a:gd name="connsiteX80" fmla="*/ 289883 w 6385883"/>
                <a:gd name="connsiteY80" fmla="*/ 502920 h 1795867"/>
                <a:gd name="connsiteX81" fmla="*/ 259403 w 6385883"/>
                <a:gd name="connsiteY81" fmla="*/ 533400 h 1795867"/>
                <a:gd name="connsiteX82" fmla="*/ 244163 w 6385883"/>
                <a:gd name="connsiteY82" fmla="*/ 556260 h 1795867"/>
                <a:gd name="connsiteX83" fmla="*/ 198443 w 6385883"/>
                <a:gd name="connsiteY83" fmla="*/ 594360 h 1795867"/>
                <a:gd name="connsiteX84" fmla="*/ 160343 w 6385883"/>
                <a:gd name="connsiteY84" fmla="*/ 632460 h 1795867"/>
                <a:gd name="connsiteX85" fmla="*/ 114623 w 6385883"/>
                <a:gd name="connsiteY85" fmla="*/ 678180 h 1795867"/>
                <a:gd name="connsiteX86" fmla="*/ 91763 w 6385883"/>
                <a:gd name="connsiteY86" fmla="*/ 701040 h 1795867"/>
                <a:gd name="connsiteX87" fmla="*/ 61283 w 6385883"/>
                <a:gd name="connsiteY87" fmla="*/ 746760 h 1795867"/>
                <a:gd name="connsiteX88" fmla="*/ 46043 w 6385883"/>
                <a:gd name="connsiteY88" fmla="*/ 769620 h 1795867"/>
                <a:gd name="connsiteX89" fmla="*/ 23183 w 6385883"/>
                <a:gd name="connsiteY89" fmla="*/ 838200 h 1795867"/>
                <a:gd name="connsiteX90" fmla="*/ 15563 w 6385883"/>
                <a:gd name="connsiteY90" fmla="*/ 861060 h 1795867"/>
                <a:gd name="connsiteX91" fmla="*/ 7943 w 6385883"/>
                <a:gd name="connsiteY91" fmla="*/ 883920 h 1795867"/>
                <a:gd name="connsiteX92" fmla="*/ 7943 w 6385883"/>
                <a:gd name="connsiteY92" fmla="*/ 1135380 h 1795867"/>
                <a:gd name="connsiteX93" fmla="*/ 23183 w 6385883"/>
                <a:gd name="connsiteY93" fmla="*/ 1181100 h 1795867"/>
                <a:gd name="connsiteX94" fmla="*/ 61283 w 6385883"/>
                <a:gd name="connsiteY94" fmla="*/ 1249680 h 1795867"/>
                <a:gd name="connsiteX95" fmla="*/ 76523 w 6385883"/>
                <a:gd name="connsiteY95" fmla="*/ 1272540 h 1795867"/>
                <a:gd name="connsiteX96" fmla="*/ 99383 w 6385883"/>
                <a:gd name="connsiteY96" fmla="*/ 1287780 h 1795867"/>
                <a:gd name="connsiteX97" fmla="*/ 167963 w 6385883"/>
                <a:gd name="connsiteY97" fmla="*/ 1341120 h 1795867"/>
                <a:gd name="connsiteX98" fmla="*/ 213683 w 6385883"/>
                <a:gd name="connsiteY98" fmla="*/ 1356360 h 1795867"/>
                <a:gd name="connsiteX99" fmla="*/ 244163 w 6385883"/>
                <a:gd name="connsiteY99" fmla="*/ 1371600 h 1795867"/>
                <a:gd name="connsiteX100" fmla="*/ 320363 w 6385883"/>
                <a:gd name="connsiteY100" fmla="*/ 1394460 h 1795867"/>
                <a:gd name="connsiteX101" fmla="*/ 472763 w 6385883"/>
                <a:gd name="connsiteY101" fmla="*/ 1386840 h 1795867"/>
                <a:gd name="connsiteX102" fmla="*/ 510863 w 6385883"/>
                <a:gd name="connsiteY102" fmla="*/ 1379220 h 1795867"/>
                <a:gd name="connsiteX103" fmla="*/ 587063 w 6385883"/>
                <a:gd name="connsiteY103" fmla="*/ 1356360 h 1795867"/>
                <a:gd name="connsiteX104" fmla="*/ 632783 w 6385883"/>
                <a:gd name="connsiteY104" fmla="*/ 1333500 h 1795867"/>
                <a:gd name="connsiteX105" fmla="*/ 670883 w 6385883"/>
                <a:gd name="connsiteY105" fmla="*/ 1318260 h 1795867"/>
                <a:gd name="connsiteX106" fmla="*/ 716603 w 6385883"/>
                <a:gd name="connsiteY106" fmla="*/ 1287780 h 1795867"/>
                <a:gd name="connsiteX107" fmla="*/ 777563 w 6385883"/>
                <a:gd name="connsiteY107" fmla="*/ 1234440 h 1795867"/>
                <a:gd name="connsiteX108" fmla="*/ 800423 w 6385883"/>
                <a:gd name="connsiteY108" fmla="*/ 1219200 h 1795867"/>
                <a:gd name="connsiteX109" fmla="*/ 823283 w 6385883"/>
                <a:gd name="connsiteY109" fmla="*/ 1203960 h 1795867"/>
                <a:gd name="connsiteX110" fmla="*/ 869003 w 6385883"/>
                <a:gd name="connsiteY110" fmla="*/ 1188720 h 1795867"/>
                <a:gd name="connsiteX111" fmla="*/ 891863 w 6385883"/>
                <a:gd name="connsiteY111" fmla="*/ 1173480 h 1795867"/>
                <a:gd name="connsiteX112" fmla="*/ 937583 w 6385883"/>
                <a:gd name="connsiteY112" fmla="*/ 1158240 h 1795867"/>
                <a:gd name="connsiteX113" fmla="*/ 1006163 w 6385883"/>
                <a:gd name="connsiteY113" fmla="*/ 1127760 h 1795867"/>
                <a:gd name="connsiteX114" fmla="*/ 1051883 w 6385883"/>
                <a:gd name="connsiteY114" fmla="*/ 1112520 h 1795867"/>
                <a:gd name="connsiteX115" fmla="*/ 1074743 w 6385883"/>
                <a:gd name="connsiteY115" fmla="*/ 1104900 h 1795867"/>
                <a:gd name="connsiteX116" fmla="*/ 1128083 w 6385883"/>
                <a:gd name="connsiteY116" fmla="*/ 1082040 h 1795867"/>
                <a:gd name="connsiteX117" fmla="*/ 1189043 w 6385883"/>
                <a:gd name="connsiteY117" fmla="*/ 1059180 h 1795867"/>
                <a:gd name="connsiteX118" fmla="*/ 1257623 w 6385883"/>
                <a:gd name="connsiteY118" fmla="*/ 1021080 h 1795867"/>
                <a:gd name="connsiteX119" fmla="*/ 1280483 w 6385883"/>
                <a:gd name="connsiteY119" fmla="*/ 1005840 h 1795867"/>
                <a:gd name="connsiteX120" fmla="*/ 1356683 w 6385883"/>
                <a:gd name="connsiteY120" fmla="*/ 944880 h 1795867"/>
                <a:gd name="connsiteX121" fmla="*/ 1379543 w 6385883"/>
                <a:gd name="connsiteY121" fmla="*/ 922020 h 1795867"/>
                <a:gd name="connsiteX122" fmla="*/ 1394783 w 6385883"/>
                <a:gd name="connsiteY122" fmla="*/ 891540 h 1795867"/>
                <a:gd name="connsiteX123" fmla="*/ 1425263 w 6385883"/>
                <a:gd name="connsiteY123" fmla="*/ 845820 h 1795867"/>
                <a:gd name="connsiteX124" fmla="*/ 1432883 w 6385883"/>
                <a:gd name="connsiteY124" fmla="*/ 822960 h 1795867"/>
                <a:gd name="connsiteX125" fmla="*/ 1463363 w 6385883"/>
                <a:gd name="connsiteY125" fmla="*/ 762000 h 1795867"/>
                <a:gd name="connsiteX126" fmla="*/ 1478603 w 6385883"/>
                <a:gd name="connsiteY126" fmla="*/ 731520 h 1795867"/>
                <a:gd name="connsiteX127" fmla="*/ 1501463 w 6385883"/>
                <a:gd name="connsiteY127" fmla="*/ 632460 h 1795867"/>
                <a:gd name="connsiteX128" fmla="*/ 1493843 w 6385883"/>
                <a:gd name="connsiteY128" fmla="*/ 449580 h 1795867"/>
                <a:gd name="connsiteX129" fmla="*/ 1463363 w 6385883"/>
                <a:gd name="connsiteY129" fmla="*/ 388620 h 1795867"/>
                <a:gd name="connsiteX130" fmla="*/ 1440503 w 6385883"/>
                <a:gd name="connsiteY130" fmla="*/ 350520 h 1795867"/>
                <a:gd name="connsiteX131" fmla="*/ 1417643 w 6385883"/>
                <a:gd name="connsiteY131" fmla="*/ 335280 h 1795867"/>
                <a:gd name="connsiteX132" fmla="*/ 1387163 w 6385883"/>
                <a:gd name="connsiteY132" fmla="*/ 297180 h 1795867"/>
                <a:gd name="connsiteX133" fmla="*/ 1326203 w 6385883"/>
                <a:gd name="connsiteY133" fmla="*/ 236220 h 1795867"/>
                <a:gd name="connsiteX134" fmla="*/ 1295723 w 6385883"/>
                <a:gd name="connsiteY134" fmla="*/ 205740 h 1795867"/>
                <a:gd name="connsiteX135" fmla="*/ 1211903 w 6385883"/>
                <a:gd name="connsiteY135" fmla="*/ 167640 h 1795867"/>
                <a:gd name="connsiteX136" fmla="*/ 1166183 w 6385883"/>
                <a:gd name="connsiteY136" fmla="*/ 160020 h 1795867"/>
                <a:gd name="connsiteX137" fmla="*/ 1120463 w 6385883"/>
                <a:gd name="connsiteY137" fmla="*/ 144780 h 1795867"/>
                <a:gd name="connsiteX138" fmla="*/ 1074743 w 6385883"/>
                <a:gd name="connsiteY138" fmla="*/ 137160 h 1795867"/>
                <a:gd name="connsiteX139" fmla="*/ 1051883 w 6385883"/>
                <a:gd name="connsiteY139" fmla="*/ 129540 h 1795867"/>
                <a:gd name="connsiteX140" fmla="*/ 983303 w 6385883"/>
                <a:gd name="connsiteY140" fmla="*/ 121920 h 1795867"/>
                <a:gd name="connsiteX141" fmla="*/ 663263 w 6385883"/>
                <a:gd name="connsiteY141" fmla="*/ 129540 h 1795867"/>
                <a:gd name="connsiteX142" fmla="*/ 609923 w 6385883"/>
                <a:gd name="connsiteY142" fmla="*/ 144780 h 1795867"/>
                <a:gd name="connsiteX143" fmla="*/ 579443 w 6385883"/>
                <a:gd name="connsiteY143" fmla="*/ 152400 h 1795867"/>
                <a:gd name="connsiteX144" fmla="*/ 541343 w 6385883"/>
                <a:gd name="connsiteY144" fmla="*/ 175260 h 1795867"/>
                <a:gd name="connsiteX145" fmla="*/ 503243 w 6385883"/>
                <a:gd name="connsiteY145" fmla="*/ 182880 h 1795867"/>
                <a:gd name="connsiteX146" fmla="*/ 480383 w 6385883"/>
                <a:gd name="connsiteY146" fmla="*/ 205740 h 1795867"/>
                <a:gd name="connsiteX147" fmla="*/ 434663 w 6385883"/>
                <a:gd name="connsiteY147" fmla="*/ 228600 h 1795867"/>
                <a:gd name="connsiteX148" fmla="*/ 404183 w 6385883"/>
                <a:gd name="connsiteY148" fmla="*/ 251460 h 1795867"/>
                <a:gd name="connsiteX149" fmla="*/ 358463 w 6385883"/>
                <a:gd name="connsiteY149" fmla="*/ 281940 h 1795867"/>
                <a:gd name="connsiteX150" fmla="*/ 267023 w 6385883"/>
                <a:gd name="connsiteY150" fmla="*/ 365760 h 1795867"/>
                <a:gd name="connsiteX151" fmla="*/ 251783 w 6385883"/>
                <a:gd name="connsiteY151" fmla="*/ 388620 h 1795867"/>
                <a:gd name="connsiteX152" fmla="*/ 213683 w 6385883"/>
                <a:gd name="connsiteY152" fmla="*/ 434340 h 1795867"/>
                <a:gd name="connsiteX153" fmla="*/ 175583 w 6385883"/>
                <a:gd name="connsiteY153" fmla="*/ 487680 h 1795867"/>
                <a:gd name="connsiteX154" fmla="*/ 152723 w 6385883"/>
                <a:gd name="connsiteY154" fmla="*/ 510540 h 1795867"/>
                <a:gd name="connsiteX155" fmla="*/ 137483 w 6385883"/>
                <a:gd name="connsiteY155" fmla="*/ 541020 h 1795867"/>
                <a:gd name="connsiteX156" fmla="*/ 84143 w 6385883"/>
                <a:gd name="connsiteY156" fmla="*/ 632460 h 1795867"/>
                <a:gd name="connsiteX157" fmla="*/ 76523 w 6385883"/>
                <a:gd name="connsiteY157" fmla="*/ 670560 h 1795867"/>
                <a:gd name="connsiteX158" fmla="*/ 61283 w 6385883"/>
                <a:gd name="connsiteY158" fmla="*/ 701040 h 1795867"/>
                <a:gd name="connsiteX159" fmla="*/ 53663 w 6385883"/>
                <a:gd name="connsiteY159" fmla="*/ 769620 h 1795867"/>
                <a:gd name="connsiteX160" fmla="*/ 68903 w 6385883"/>
                <a:gd name="connsiteY160" fmla="*/ 944880 h 1795867"/>
                <a:gd name="connsiteX161" fmla="*/ 99383 w 6385883"/>
                <a:gd name="connsiteY161" fmla="*/ 1021080 h 1795867"/>
                <a:gd name="connsiteX162" fmla="*/ 129863 w 6385883"/>
                <a:gd name="connsiteY162" fmla="*/ 1082040 h 1795867"/>
                <a:gd name="connsiteX163" fmla="*/ 167963 w 6385883"/>
                <a:gd name="connsiteY163" fmla="*/ 1158240 h 1795867"/>
                <a:gd name="connsiteX164" fmla="*/ 175583 w 6385883"/>
                <a:gd name="connsiteY164" fmla="*/ 1181100 h 1795867"/>
                <a:gd name="connsiteX165" fmla="*/ 198443 w 6385883"/>
                <a:gd name="connsiteY165" fmla="*/ 1203960 h 1795867"/>
                <a:gd name="connsiteX166" fmla="*/ 228923 w 6385883"/>
                <a:gd name="connsiteY166" fmla="*/ 1242060 h 1795867"/>
                <a:gd name="connsiteX167" fmla="*/ 305123 w 6385883"/>
                <a:gd name="connsiteY167" fmla="*/ 1310640 h 1795867"/>
                <a:gd name="connsiteX168" fmla="*/ 396563 w 6385883"/>
                <a:gd name="connsiteY168" fmla="*/ 1371600 h 1795867"/>
                <a:gd name="connsiteX169" fmla="*/ 449903 w 6385883"/>
                <a:gd name="connsiteY169" fmla="*/ 1394460 h 1795867"/>
                <a:gd name="connsiteX170" fmla="*/ 488003 w 6385883"/>
                <a:gd name="connsiteY170" fmla="*/ 1417320 h 1795867"/>
                <a:gd name="connsiteX171" fmla="*/ 541343 w 6385883"/>
                <a:gd name="connsiteY171" fmla="*/ 1432560 h 1795867"/>
                <a:gd name="connsiteX172" fmla="*/ 594683 w 6385883"/>
                <a:gd name="connsiteY172" fmla="*/ 1447800 h 1795867"/>
                <a:gd name="connsiteX173" fmla="*/ 663263 w 6385883"/>
                <a:gd name="connsiteY173" fmla="*/ 1463040 h 1795867"/>
                <a:gd name="connsiteX174" fmla="*/ 800423 w 6385883"/>
                <a:gd name="connsiteY174" fmla="*/ 1478280 h 1795867"/>
                <a:gd name="connsiteX175" fmla="*/ 1257623 w 6385883"/>
                <a:gd name="connsiteY175" fmla="*/ 1470660 h 1795867"/>
                <a:gd name="connsiteX176" fmla="*/ 1318583 w 6385883"/>
                <a:gd name="connsiteY176" fmla="*/ 1455420 h 1795867"/>
                <a:gd name="connsiteX177" fmla="*/ 1356683 w 6385883"/>
                <a:gd name="connsiteY177" fmla="*/ 1440180 h 1795867"/>
                <a:gd name="connsiteX178" fmla="*/ 1463363 w 6385883"/>
                <a:gd name="connsiteY178" fmla="*/ 1363980 h 1795867"/>
                <a:gd name="connsiteX179" fmla="*/ 1486223 w 6385883"/>
                <a:gd name="connsiteY179" fmla="*/ 1348740 h 1795867"/>
                <a:gd name="connsiteX180" fmla="*/ 1524323 w 6385883"/>
                <a:gd name="connsiteY180" fmla="*/ 1295400 h 1795867"/>
                <a:gd name="connsiteX181" fmla="*/ 1547183 w 6385883"/>
                <a:gd name="connsiteY181" fmla="*/ 1264920 h 1795867"/>
                <a:gd name="connsiteX182" fmla="*/ 1585283 w 6385883"/>
                <a:gd name="connsiteY182" fmla="*/ 1181100 h 1795867"/>
                <a:gd name="connsiteX183" fmla="*/ 1600523 w 6385883"/>
                <a:gd name="connsiteY183" fmla="*/ 1158240 h 1795867"/>
                <a:gd name="connsiteX184" fmla="*/ 1623383 w 6385883"/>
                <a:gd name="connsiteY184" fmla="*/ 1089660 h 1795867"/>
                <a:gd name="connsiteX185" fmla="*/ 1638623 w 6385883"/>
                <a:gd name="connsiteY185" fmla="*/ 1051560 h 1795867"/>
                <a:gd name="connsiteX186" fmla="*/ 1661483 w 6385883"/>
                <a:gd name="connsiteY186" fmla="*/ 960120 h 1795867"/>
                <a:gd name="connsiteX187" fmla="*/ 1669103 w 6385883"/>
                <a:gd name="connsiteY187" fmla="*/ 937260 h 1795867"/>
                <a:gd name="connsiteX188" fmla="*/ 1676723 w 6385883"/>
                <a:gd name="connsiteY188" fmla="*/ 876300 h 1795867"/>
                <a:gd name="connsiteX189" fmla="*/ 1684343 w 6385883"/>
                <a:gd name="connsiteY189" fmla="*/ 845820 h 1795867"/>
                <a:gd name="connsiteX190" fmla="*/ 1669103 w 6385883"/>
                <a:gd name="connsiteY190" fmla="*/ 563880 h 1795867"/>
                <a:gd name="connsiteX191" fmla="*/ 1661483 w 6385883"/>
                <a:gd name="connsiteY191" fmla="*/ 495300 h 1795867"/>
                <a:gd name="connsiteX192" fmla="*/ 1638623 w 6385883"/>
                <a:gd name="connsiteY192" fmla="*/ 419100 h 1795867"/>
                <a:gd name="connsiteX193" fmla="*/ 1623383 w 6385883"/>
                <a:gd name="connsiteY193" fmla="*/ 381000 h 1795867"/>
                <a:gd name="connsiteX194" fmla="*/ 1585283 w 6385883"/>
                <a:gd name="connsiteY194" fmla="*/ 259080 h 1795867"/>
                <a:gd name="connsiteX195" fmla="*/ 1570043 w 6385883"/>
                <a:gd name="connsiteY195" fmla="*/ 228600 h 1795867"/>
                <a:gd name="connsiteX196" fmla="*/ 1531943 w 6385883"/>
                <a:gd name="connsiteY196" fmla="*/ 182880 h 1795867"/>
                <a:gd name="connsiteX197" fmla="*/ 1516703 w 6385883"/>
                <a:gd name="connsiteY197" fmla="*/ 160020 h 1795867"/>
                <a:gd name="connsiteX198" fmla="*/ 1486223 w 6385883"/>
                <a:gd name="connsiteY198" fmla="*/ 129540 h 1795867"/>
                <a:gd name="connsiteX199" fmla="*/ 1470983 w 6385883"/>
                <a:gd name="connsiteY199" fmla="*/ 106680 h 1795867"/>
                <a:gd name="connsiteX200" fmla="*/ 1417643 w 6385883"/>
                <a:gd name="connsiteY200" fmla="*/ 68580 h 1795867"/>
                <a:gd name="connsiteX201" fmla="*/ 1394783 w 6385883"/>
                <a:gd name="connsiteY201" fmla="*/ 45720 h 1795867"/>
                <a:gd name="connsiteX202" fmla="*/ 1349063 w 6385883"/>
                <a:gd name="connsiteY202" fmla="*/ 30480 h 1795867"/>
                <a:gd name="connsiteX203" fmla="*/ 1234763 w 6385883"/>
                <a:gd name="connsiteY203" fmla="*/ 0 h 1795867"/>
                <a:gd name="connsiteX204" fmla="*/ 907103 w 6385883"/>
                <a:gd name="connsiteY204" fmla="*/ 7620 h 1795867"/>
                <a:gd name="connsiteX205" fmla="*/ 846143 w 6385883"/>
                <a:gd name="connsiteY205" fmla="*/ 30480 h 1795867"/>
                <a:gd name="connsiteX206" fmla="*/ 815663 w 6385883"/>
                <a:gd name="connsiteY206" fmla="*/ 38100 h 1795867"/>
                <a:gd name="connsiteX207" fmla="*/ 724223 w 6385883"/>
                <a:gd name="connsiteY207" fmla="*/ 99060 h 1795867"/>
                <a:gd name="connsiteX208" fmla="*/ 708983 w 6385883"/>
                <a:gd name="connsiteY208" fmla="*/ 121920 h 1795867"/>
                <a:gd name="connsiteX209" fmla="*/ 663263 w 6385883"/>
                <a:gd name="connsiteY209" fmla="*/ 160020 h 1795867"/>
                <a:gd name="connsiteX210" fmla="*/ 640403 w 6385883"/>
                <a:gd name="connsiteY210" fmla="*/ 182880 h 1795867"/>
                <a:gd name="connsiteX211" fmla="*/ 594683 w 6385883"/>
                <a:gd name="connsiteY211" fmla="*/ 220980 h 1795867"/>
                <a:gd name="connsiteX212" fmla="*/ 518483 w 6385883"/>
                <a:gd name="connsiteY212" fmla="*/ 312420 h 1795867"/>
                <a:gd name="connsiteX213" fmla="*/ 434663 w 6385883"/>
                <a:gd name="connsiteY213" fmla="*/ 434340 h 1795867"/>
                <a:gd name="connsiteX214" fmla="*/ 396563 w 6385883"/>
                <a:gd name="connsiteY214" fmla="*/ 533400 h 1795867"/>
                <a:gd name="connsiteX215" fmla="*/ 366083 w 6385883"/>
                <a:gd name="connsiteY215" fmla="*/ 624840 h 1795867"/>
                <a:gd name="connsiteX216" fmla="*/ 358463 w 6385883"/>
                <a:gd name="connsiteY216" fmla="*/ 678180 h 1795867"/>
                <a:gd name="connsiteX217" fmla="*/ 350843 w 6385883"/>
                <a:gd name="connsiteY217" fmla="*/ 716280 h 1795867"/>
                <a:gd name="connsiteX218" fmla="*/ 358463 w 6385883"/>
                <a:gd name="connsiteY218" fmla="*/ 1082040 h 1795867"/>
                <a:gd name="connsiteX219" fmla="*/ 373703 w 6385883"/>
                <a:gd name="connsiteY219" fmla="*/ 1158240 h 1795867"/>
                <a:gd name="connsiteX220" fmla="*/ 388943 w 6385883"/>
                <a:gd name="connsiteY220" fmla="*/ 1226820 h 1795867"/>
                <a:gd name="connsiteX221" fmla="*/ 411803 w 6385883"/>
                <a:gd name="connsiteY221" fmla="*/ 1287780 h 1795867"/>
                <a:gd name="connsiteX222" fmla="*/ 419423 w 6385883"/>
                <a:gd name="connsiteY222" fmla="*/ 1325880 h 1795867"/>
                <a:gd name="connsiteX223" fmla="*/ 488003 w 6385883"/>
                <a:gd name="connsiteY223" fmla="*/ 1424940 h 1795867"/>
                <a:gd name="connsiteX224" fmla="*/ 518483 w 6385883"/>
                <a:gd name="connsiteY224" fmla="*/ 1470660 h 1795867"/>
                <a:gd name="connsiteX225" fmla="*/ 556583 w 6385883"/>
                <a:gd name="connsiteY225" fmla="*/ 1501140 h 1795867"/>
                <a:gd name="connsiteX226" fmla="*/ 686123 w 6385883"/>
                <a:gd name="connsiteY226" fmla="*/ 1623060 h 1795867"/>
                <a:gd name="connsiteX227" fmla="*/ 754703 w 6385883"/>
                <a:gd name="connsiteY227" fmla="*/ 1661160 h 1795867"/>
                <a:gd name="connsiteX228" fmla="*/ 815663 w 6385883"/>
                <a:gd name="connsiteY228" fmla="*/ 1691640 h 1795867"/>
                <a:gd name="connsiteX229" fmla="*/ 846143 w 6385883"/>
                <a:gd name="connsiteY229" fmla="*/ 1706880 h 1795867"/>
                <a:gd name="connsiteX230" fmla="*/ 876623 w 6385883"/>
                <a:gd name="connsiteY230" fmla="*/ 1729740 h 1795867"/>
                <a:gd name="connsiteX231" fmla="*/ 914723 w 6385883"/>
                <a:gd name="connsiteY231" fmla="*/ 1744980 h 1795867"/>
                <a:gd name="connsiteX232" fmla="*/ 983303 w 6385883"/>
                <a:gd name="connsiteY232" fmla="*/ 1767840 h 1795867"/>
                <a:gd name="connsiteX233" fmla="*/ 1006163 w 6385883"/>
                <a:gd name="connsiteY233" fmla="*/ 1775460 h 1795867"/>
                <a:gd name="connsiteX234" fmla="*/ 1082363 w 6385883"/>
                <a:gd name="connsiteY234" fmla="*/ 1783080 h 1795867"/>
                <a:gd name="connsiteX235" fmla="*/ 1318583 w 6385883"/>
                <a:gd name="connsiteY235" fmla="*/ 1775460 h 1795867"/>
                <a:gd name="connsiteX236" fmla="*/ 1387163 w 6385883"/>
                <a:gd name="connsiteY236" fmla="*/ 1767840 h 1795867"/>
                <a:gd name="connsiteX237" fmla="*/ 1410023 w 6385883"/>
                <a:gd name="connsiteY237" fmla="*/ 1752600 h 1795867"/>
                <a:gd name="connsiteX238" fmla="*/ 1448123 w 6385883"/>
                <a:gd name="connsiteY238" fmla="*/ 1744980 h 1795867"/>
                <a:gd name="connsiteX239" fmla="*/ 1478603 w 6385883"/>
                <a:gd name="connsiteY239" fmla="*/ 1737360 h 1795867"/>
                <a:gd name="connsiteX240" fmla="*/ 1501463 w 6385883"/>
                <a:gd name="connsiteY240" fmla="*/ 1729740 h 1795867"/>
                <a:gd name="connsiteX241" fmla="*/ 1661483 w 6385883"/>
                <a:gd name="connsiteY241" fmla="*/ 1615440 h 1795867"/>
                <a:gd name="connsiteX242" fmla="*/ 1699583 w 6385883"/>
                <a:gd name="connsiteY242" fmla="*/ 1562100 h 1795867"/>
                <a:gd name="connsiteX243" fmla="*/ 1730063 w 6385883"/>
                <a:gd name="connsiteY243" fmla="*/ 1516380 h 1795867"/>
                <a:gd name="connsiteX244" fmla="*/ 1745303 w 6385883"/>
                <a:gd name="connsiteY244" fmla="*/ 1463040 h 1795867"/>
                <a:gd name="connsiteX245" fmla="*/ 1760543 w 6385883"/>
                <a:gd name="connsiteY245" fmla="*/ 1371600 h 1795867"/>
                <a:gd name="connsiteX246" fmla="*/ 1768163 w 6385883"/>
                <a:gd name="connsiteY246" fmla="*/ 1318260 h 1795867"/>
                <a:gd name="connsiteX247" fmla="*/ 1791023 w 6385883"/>
                <a:gd name="connsiteY247" fmla="*/ 1242060 h 1795867"/>
                <a:gd name="connsiteX248" fmla="*/ 1806263 w 6385883"/>
                <a:gd name="connsiteY248" fmla="*/ 1219200 h 1795867"/>
                <a:gd name="connsiteX249" fmla="*/ 1829123 w 6385883"/>
                <a:gd name="connsiteY249" fmla="*/ 1143000 h 1795867"/>
                <a:gd name="connsiteX250" fmla="*/ 1844363 w 6385883"/>
                <a:gd name="connsiteY250" fmla="*/ 1051560 h 1795867"/>
                <a:gd name="connsiteX251" fmla="*/ 1836743 w 6385883"/>
                <a:gd name="connsiteY251" fmla="*/ 876300 h 1795867"/>
                <a:gd name="connsiteX252" fmla="*/ 1813883 w 6385883"/>
                <a:gd name="connsiteY252" fmla="*/ 830580 h 1795867"/>
                <a:gd name="connsiteX253" fmla="*/ 1798643 w 6385883"/>
                <a:gd name="connsiteY253" fmla="*/ 792480 h 1795867"/>
                <a:gd name="connsiteX254" fmla="*/ 1707203 w 6385883"/>
                <a:gd name="connsiteY254" fmla="*/ 685800 h 1795867"/>
                <a:gd name="connsiteX255" fmla="*/ 1684343 w 6385883"/>
                <a:gd name="connsiteY255" fmla="*/ 678180 h 1795867"/>
                <a:gd name="connsiteX256" fmla="*/ 1661483 w 6385883"/>
                <a:gd name="connsiteY256" fmla="*/ 655320 h 1795867"/>
                <a:gd name="connsiteX257" fmla="*/ 1592903 w 6385883"/>
                <a:gd name="connsiteY257" fmla="*/ 624840 h 1795867"/>
                <a:gd name="connsiteX258" fmla="*/ 1562423 w 6385883"/>
                <a:gd name="connsiteY258" fmla="*/ 617220 h 1795867"/>
                <a:gd name="connsiteX259" fmla="*/ 1539563 w 6385883"/>
                <a:gd name="connsiteY259" fmla="*/ 601980 h 1795867"/>
                <a:gd name="connsiteX260" fmla="*/ 1356683 w 6385883"/>
                <a:gd name="connsiteY260" fmla="*/ 609600 h 1795867"/>
                <a:gd name="connsiteX261" fmla="*/ 1265243 w 6385883"/>
                <a:gd name="connsiteY261" fmla="*/ 670560 h 1795867"/>
                <a:gd name="connsiteX262" fmla="*/ 1250003 w 6385883"/>
                <a:gd name="connsiteY262" fmla="*/ 693420 h 1795867"/>
                <a:gd name="connsiteX263" fmla="*/ 1181423 w 6385883"/>
                <a:gd name="connsiteY263" fmla="*/ 800100 h 1795867"/>
                <a:gd name="connsiteX264" fmla="*/ 1158563 w 6385883"/>
                <a:gd name="connsiteY264" fmla="*/ 853440 h 1795867"/>
                <a:gd name="connsiteX265" fmla="*/ 1150943 w 6385883"/>
                <a:gd name="connsiteY265" fmla="*/ 883920 h 1795867"/>
                <a:gd name="connsiteX266" fmla="*/ 1128083 w 6385883"/>
                <a:gd name="connsiteY266" fmla="*/ 975360 h 1795867"/>
                <a:gd name="connsiteX267" fmla="*/ 1150943 w 6385883"/>
                <a:gd name="connsiteY267" fmla="*/ 1242060 h 1795867"/>
                <a:gd name="connsiteX268" fmla="*/ 1158563 w 6385883"/>
                <a:gd name="connsiteY268" fmla="*/ 1272540 h 1795867"/>
                <a:gd name="connsiteX269" fmla="*/ 1196663 w 6385883"/>
                <a:gd name="connsiteY269" fmla="*/ 1341120 h 1795867"/>
                <a:gd name="connsiteX270" fmla="*/ 1272863 w 6385883"/>
                <a:gd name="connsiteY270" fmla="*/ 1455420 h 1795867"/>
                <a:gd name="connsiteX271" fmla="*/ 1295723 w 6385883"/>
                <a:gd name="connsiteY271" fmla="*/ 1485900 h 1795867"/>
                <a:gd name="connsiteX272" fmla="*/ 1333823 w 6385883"/>
                <a:gd name="connsiteY272" fmla="*/ 1516380 h 1795867"/>
                <a:gd name="connsiteX273" fmla="*/ 1425263 w 6385883"/>
                <a:gd name="connsiteY273" fmla="*/ 1592580 h 1795867"/>
                <a:gd name="connsiteX274" fmla="*/ 1463363 w 6385883"/>
                <a:gd name="connsiteY274" fmla="*/ 1615440 h 1795867"/>
                <a:gd name="connsiteX275" fmla="*/ 1524323 w 6385883"/>
                <a:gd name="connsiteY275" fmla="*/ 1653540 h 1795867"/>
                <a:gd name="connsiteX276" fmla="*/ 1547183 w 6385883"/>
                <a:gd name="connsiteY276" fmla="*/ 1661160 h 1795867"/>
                <a:gd name="connsiteX277" fmla="*/ 1585283 w 6385883"/>
                <a:gd name="connsiteY277" fmla="*/ 1684020 h 1795867"/>
                <a:gd name="connsiteX278" fmla="*/ 1615763 w 6385883"/>
                <a:gd name="connsiteY278" fmla="*/ 1691640 h 1795867"/>
                <a:gd name="connsiteX279" fmla="*/ 1684343 w 6385883"/>
                <a:gd name="connsiteY279" fmla="*/ 1714500 h 1795867"/>
                <a:gd name="connsiteX280" fmla="*/ 1730063 w 6385883"/>
                <a:gd name="connsiteY280" fmla="*/ 1722120 h 1795867"/>
                <a:gd name="connsiteX281" fmla="*/ 1851983 w 6385883"/>
                <a:gd name="connsiteY281" fmla="*/ 1737360 h 1795867"/>
                <a:gd name="connsiteX282" fmla="*/ 1874843 w 6385883"/>
                <a:gd name="connsiteY282" fmla="*/ 1744980 h 1795867"/>
                <a:gd name="connsiteX283" fmla="*/ 2133923 w 6385883"/>
                <a:gd name="connsiteY283" fmla="*/ 1737360 h 1795867"/>
                <a:gd name="connsiteX284" fmla="*/ 2194883 w 6385883"/>
                <a:gd name="connsiteY284" fmla="*/ 1722120 h 1795867"/>
                <a:gd name="connsiteX285" fmla="*/ 2225363 w 6385883"/>
                <a:gd name="connsiteY285" fmla="*/ 1699260 h 1795867"/>
                <a:gd name="connsiteX286" fmla="*/ 2286323 w 6385883"/>
                <a:gd name="connsiteY286" fmla="*/ 1623060 h 1795867"/>
                <a:gd name="connsiteX287" fmla="*/ 2301563 w 6385883"/>
                <a:gd name="connsiteY287" fmla="*/ 1569720 h 1795867"/>
                <a:gd name="connsiteX288" fmla="*/ 2316803 w 6385883"/>
                <a:gd name="connsiteY288" fmla="*/ 1501140 h 1795867"/>
                <a:gd name="connsiteX289" fmla="*/ 2324423 w 6385883"/>
                <a:gd name="connsiteY289" fmla="*/ 1447800 h 1795867"/>
                <a:gd name="connsiteX290" fmla="*/ 2339663 w 6385883"/>
                <a:gd name="connsiteY290" fmla="*/ 1386840 h 1795867"/>
                <a:gd name="connsiteX291" fmla="*/ 2362523 w 6385883"/>
                <a:gd name="connsiteY291" fmla="*/ 1325880 h 1795867"/>
                <a:gd name="connsiteX292" fmla="*/ 2370143 w 6385883"/>
                <a:gd name="connsiteY292" fmla="*/ 1272540 h 1795867"/>
                <a:gd name="connsiteX293" fmla="*/ 2377763 w 6385883"/>
                <a:gd name="connsiteY293" fmla="*/ 1242060 h 1795867"/>
                <a:gd name="connsiteX294" fmla="*/ 2362523 w 6385883"/>
                <a:gd name="connsiteY294" fmla="*/ 815340 h 1795867"/>
                <a:gd name="connsiteX295" fmla="*/ 2347283 w 6385883"/>
                <a:gd name="connsiteY295" fmla="*/ 784860 h 1795867"/>
                <a:gd name="connsiteX296" fmla="*/ 2324423 w 6385883"/>
                <a:gd name="connsiteY296" fmla="*/ 716280 h 1795867"/>
                <a:gd name="connsiteX297" fmla="*/ 2301563 w 6385883"/>
                <a:gd name="connsiteY297" fmla="*/ 678180 h 1795867"/>
                <a:gd name="connsiteX298" fmla="*/ 2293943 w 6385883"/>
                <a:gd name="connsiteY298" fmla="*/ 655320 h 1795867"/>
                <a:gd name="connsiteX299" fmla="*/ 2271083 w 6385883"/>
                <a:gd name="connsiteY299" fmla="*/ 624840 h 1795867"/>
                <a:gd name="connsiteX300" fmla="*/ 2248223 w 6385883"/>
                <a:gd name="connsiteY300" fmla="*/ 579120 h 1795867"/>
                <a:gd name="connsiteX301" fmla="*/ 2225363 w 6385883"/>
                <a:gd name="connsiteY301" fmla="*/ 563880 h 1795867"/>
                <a:gd name="connsiteX302" fmla="*/ 2202503 w 6385883"/>
                <a:gd name="connsiteY302" fmla="*/ 533400 h 1795867"/>
                <a:gd name="connsiteX303" fmla="*/ 2179643 w 6385883"/>
                <a:gd name="connsiteY303" fmla="*/ 518160 h 1795867"/>
                <a:gd name="connsiteX304" fmla="*/ 2149163 w 6385883"/>
                <a:gd name="connsiteY304" fmla="*/ 495300 h 1795867"/>
                <a:gd name="connsiteX305" fmla="*/ 2111063 w 6385883"/>
                <a:gd name="connsiteY305" fmla="*/ 487680 h 1795867"/>
                <a:gd name="connsiteX306" fmla="*/ 2080583 w 6385883"/>
                <a:gd name="connsiteY306" fmla="*/ 480060 h 1795867"/>
                <a:gd name="connsiteX307" fmla="*/ 1912943 w 6385883"/>
                <a:gd name="connsiteY307" fmla="*/ 487680 h 1795867"/>
                <a:gd name="connsiteX308" fmla="*/ 1897703 w 6385883"/>
                <a:gd name="connsiteY308" fmla="*/ 518160 h 1795867"/>
                <a:gd name="connsiteX309" fmla="*/ 1882463 w 6385883"/>
                <a:gd name="connsiteY309" fmla="*/ 563880 h 1795867"/>
                <a:gd name="connsiteX310" fmla="*/ 1890083 w 6385883"/>
                <a:gd name="connsiteY310" fmla="*/ 746760 h 1795867"/>
                <a:gd name="connsiteX311" fmla="*/ 1920563 w 6385883"/>
                <a:gd name="connsiteY311" fmla="*/ 815340 h 1795867"/>
                <a:gd name="connsiteX312" fmla="*/ 1966283 w 6385883"/>
                <a:gd name="connsiteY312" fmla="*/ 876300 h 1795867"/>
                <a:gd name="connsiteX313" fmla="*/ 2042483 w 6385883"/>
                <a:gd name="connsiteY313" fmla="*/ 922020 h 1795867"/>
                <a:gd name="connsiteX314" fmla="*/ 2095823 w 6385883"/>
                <a:gd name="connsiteY314" fmla="*/ 944880 h 1795867"/>
                <a:gd name="connsiteX315" fmla="*/ 2156783 w 6385883"/>
                <a:gd name="connsiteY315" fmla="*/ 960120 h 1795867"/>
                <a:gd name="connsiteX316" fmla="*/ 2217743 w 6385883"/>
                <a:gd name="connsiteY316" fmla="*/ 982980 h 1795867"/>
                <a:gd name="connsiteX317" fmla="*/ 2263463 w 6385883"/>
                <a:gd name="connsiteY317" fmla="*/ 990600 h 1795867"/>
                <a:gd name="connsiteX318" fmla="*/ 2438723 w 6385883"/>
                <a:gd name="connsiteY318" fmla="*/ 982980 h 1795867"/>
                <a:gd name="connsiteX319" fmla="*/ 2484443 w 6385883"/>
                <a:gd name="connsiteY319" fmla="*/ 960120 h 1795867"/>
                <a:gd name="connsiteX320" fmla="*/ 2522543 w 6385883"/>
                <a:gd name="connsiteY320" fmla="*/ 944880 h 1795867"/>
                <a:gd name="connsiteX321" fmla="*/ 2545403 w 6385883"/>
                <a:gd name="connsiteY321" fmla="*/ 922020 h 1795867"/>
                <a:gd name="connsiteX322" fmla="*/ 2568263 w 6385883"/>
                <a:gd name="connsiteY322" fmla="*/ 906780 h 1795867"/>
                <a:gd name="connsiteX323" fmla="*/ 2583503 w 6385883"/>
                <a:gd name="connsiteY323" fmla="*/ 883920 h 1795867"/>
                <a:gd name="connsiteX324" fmla="*/ 2621603 w 6385883"/>
                <a:gd name="connsiteY324" fmla="*/ 838200 h 1795867"/>
                <a:gd name="connsiteX325" fmla="*/ 2644463 w 6385883"/>
                <a:gd name="connsiteY325" fmla="*/ 777240 h 1795867"/>
                <a:gd name="connsiteX326" fmla="*/ 2652083 w 6385883"/>
                <a:gd name="connsiteY326" fmla="*/ 739140 h 1795867"/>
                <a:gd name="connsiteX327" fmla="*/ 2644463 w 6385883"/>
                <a:gd name="connsiteY327" fmla="*/ 525780 h 1795867"/>
                <a:gd name="connsiteX328" fmla="*/ 2629223 w 6385883"/>
                <a:gd name="connsiteY328" fmla="*/ 434340 h 1795867"/>
                <a:gd name="connsiteX329" fmla="*/ 2621603 w 6385883"/>
                <a:gd name="connsiteY329" fmla="*/ 396240 h 1795867"/>
                <a:gd name="connsiteX330" fmla="*/ 2598743 w 6385883"/>
                <a:gd name="connsiteY330" fmla="*/ 342900 h 1795867"/>
                <a:gd name="connsiteX331" fmla="*/ 2575883 w 6385883"/>
                <a:gd name="connsiteY331" fmla="*/ 304800 h 1795867"/>
                <a:gd name="connsiteX332" fmla="*/ 2522543 w 6385883"/>
                <a:gd name="connsiteY332" fmla="*/ 251460 h 1795867"/>
                <a:gd name="connsiteX333" fmla="*/ 2484443 w 6385883"/>
                <a:gd name="connsiteY333" fmla="*/ 243840 h 1795867"/>
                <a:gd name="connsiteX334" fmla="*/ 2377763 w 6385883"/>
                <a:gd name="connsiteY334" fmla="*/ 259080 h 1795867"/>
                <a:gd name="connsiteX335" fmla="*/ 2316803 w 6385883"/>
                <a:gd name="connsiteY335" fmla="*/ 312420 h 1795867"/>
                <a:gd name="connsiteX336" fmla="*/ 2271083 w 6385883"/>
                <a:gd name="connsiteY336" fmla="*/ 373380 h 1795867"/>
                <a:gd name="connsiteX337" fmla="*/ 2248223 w 6385883"/>
                <a:gd name="connsiteY337" fmla="*/ 426720 h 1795867"/>
                <a:gd name="connsiteX338" fmla="*/ 2232983 w 6385883"/>
                <a:gd name="connsiteY338" fmla="*/ 457200 h 1795867"/>
                <a:gd name="connsiteX339" fmla="*/ 2217743 w 6385883"/>
                <a:gd name="connsiteY339" fmla="*/ 533400 h 1795867"/>
                <a:gd name="connsiteX340" fmla="*/ 2202503 w 6385883"/>
                <a:gd name="connsiteY340" fmla="*/ 594360 h 1795867"/>
                <a:gd name="connsiteX341" fmla="*/ 2194883 w 6385883"/>
                <a:gd name="connsiteY341" fmla="*/ 662940 h 1795867"/>
                <a:gd name="connsiteX342" fmla="*/ 2187263 w 6385883"/>
                <a:gd name="connsiteY342" fmla="*/ 708660 h 1795867"/>
                <a:gd name="connsiteX343" fmla="*/ 2202503 w 6385883"/>
                <a:gd name="connsiteY343" fmla="*/ 990600 h 1795867"/>
                <a:gd name="connsiteX344" fmla="*/ 2210123 w 6385883"/>
                <a:gd name="connsiteY344" fmla="*/ 1013460 h 1795867"/>
                <a:gd name="connsiteX345" fmla="*/ 2225363 w 6385883"/>
                <a:gd name="connsiteY345" fmla="*/ 1066800 h 1795867"/>
                <a:gd name="connsiteX346" fmla="*/ 2255843 w 6385883"/>
                <a:gd name="connsiteY346" fmla="*/ 1165860 h 1795867"/>
                <a:gd name="connsiteX347" fmla="*/ 2271083 w 6385883"/>
                <a:gd name="connsiteY347" fmla="*/ 1196340 h 1795867"/>
                <a:gd name="connsiteX348" fmla="*/ 2286323 w 6385883"/>
                <a:gd name="connsiteY348" fmla="*/ 1242060 h 1795867"/>
                <a:gd name="connsiteX349" fmla="*/ 2354903 w 6385883"/>
                <a:gd name="connsiteY349" fmla="*/ 1341120 h 1795867"/>
                <a:gd name="connsiteX350" fmla="*/ 2377763 w 6385883"/>
                <a:gd name="connsiteY350" fmla="*/ 1356360 h 1795867"/>
                <a:gd name="connsiteX351" fmla="*/ 2408243 w 6385883"/>
                <a:gd name="connsiteY351" fmla="*/ 1363980 h 1795867"/>
                <a:gd name="connsiteX352" fmla="*/ 2545403 w 6385883"/>
                <a:gd name="connsiteY352" fmla="*/ 1379220 h 1795867"/>
                <a:gd name="connsiteX353" fmla="*/ 2743523 w 6385883"/>
                <a:gd name="connsiteY353" fmla="*/ 1356360 h 1795867"/>
                <a:gd name="connsiteX354" fmla="*/ 2774003 w 6385883"/>
                <a:gd name="connsiteY354" fmla="*/ 1333500 h 1795867"/>
                <a:gd name="connsiteX355" fmla="*/ 2804483 w 6385883"/>
                <a:gd name="connsiteY355" fmla="*/ 1295400 h 1795867"/>
                <a:gd name="connsiteX356" fmla="*/ 2819723 w 6385883"/>
                <a:gd name="connsiteY356" fmla="*/ 1226820 h 1795867"/>
                <a:gd name="connsiteX357" fmla="*/ 2827343 w 6385883"/>
                <a:gd name="connsiteY357" fmla="*/ 1203960 h 1795867"/>
                <a:gd name="connsiteX358" fmla="*/ 2842583 w 6385883"/>
                <a:gd name="connsiteY358" fmla="*/ 1104900 h 1795867"/>
                <a:gd name="connsiteX359" fmla="*/ 2834963 w 6385883"/>
                <a:gd name="connsiteY359" fmla="*/ 830580 h 1795867"/>
                <a:gd name="connsiteX360" fmla="*/ 2796863 w 6385883"/>
                <a:gd name="connsiteY360" fmla="*/ 746760 h 1795867"/>
                <a:gd name="connsiteX361" fmla="*/ 2774003 w 6385883"/>
                <a:gd name="connsiteY361" fmla="*/ 731520 h 1795867"/>
                <a:gd name="connsiteX362" fmla="*/ 2713043 w 6385883"/>
                <a:gd name="connsiteY362" fmla="*/ 754380 h 1795867"/>
                <a:gd name="connsiteX363" fmla="*/ 2667323 w 6385883"/>
                <a:gd name="connsiteY363" fmla="*/ 807720 h 1795867"/>
                <a:gd name="connsiteX364" fmla="*/ 2674943 w 6385883"/>
                <a:gd name="connsiteY364" fmla="*/ 982980 h 1795867"/>
                <a:gd name="connsiteX365" fmla="*/ 2697803 w 6385883"/>
                <a:gd name="connsiteY365" fmla="*/ 1005840 h 1795867"/>
                <a:gd name="connsiteX366" fmla="*/ 2720663 w 6385883"/>
                <a:gd name="connsiteY366" fmla="*/ 1036320 h 1795867"/>
                <a:gd name="connsiteX367" fmla="*/ 2796863 w 6385883"/>
                <a:gd name="connsiteY367" fmla="*/ 1066800 h 1795867"/>
                <a:gd name="connsiteX368" fmla="*/ 2979743 w 6385883"/>
                <a:gd name="connsiteY368" fmla="*/ 1036320 h 1795867"/>
                <a:gd name="connsiteX369" fmla="*/ 3002603 w 6385883"/>
                <a:gd name="connsiteY369" fmla="*/ 1005840 h 1795867"/>
                <a:gd name="connsiteX370" fmla="*/ 3010223 w 6385883"/>
                <a:gd name="connsiteY370" fmla="*/ 982980 h 1795867"/>
                <a:gd name="connsiteX371" fmla="*/ 3025463 w 6385883"/>
                <a:gd name="connsiteY371" fmla="*/ 944880 h 1795867"/>
                <a:gd name="connsiteX372" fmla="*/ 3033083 w 6385883"/>
                <a:gd name="connsiteY372" fmla="*/ 906780 h 1795867"/>
                <a:gd name="connsiteX373" fmla="*/ 3040703 w 6385883"/>
                <a:gd name="connsiteY373" fmla="*/ 792480 h 1795867"/>
                <a:gd name="connsiteX374" fmla="*/ 3139763 w 6385883"/>
                <a:gd name="connsiteY374" fmla="*/ 838200 h 1795867"/>
                <a:gd name="connsiteX375" fmla="*/ 3231203 w 6385883"/>
                <a:gd name="connsiteY375" fmla="*/ 922020 h 1795867"/>
                <a:gd name="connsiteX376" fmla="*/ 3322643 w 6385883"/>
                <a:gd name="connsiteY376" fmla="*/ 1005840 h 1795867"/>
                <a:gd name="connsiteX377" fmla="*/ 3391223 w 6385883"/>
                <a:gd name="connsiteY377" fmla="*/ 1021080 h 1795867"/>
                <a:gd name="connsiteX378" fmla="*/ 3421703 w 6385883"/>
                <a:gd name="connsiteY378" fmla="*/ 1005840 h 1795867"/>
                <a:gd name="connsiteX379" fmla="*/ 3482663 w 6385883"/>
                <a:gd name="connsiteY379" fmla="*/ 960120 h 1795867"/>
                <a:gd name="connsiteX380" fmla="*/ 3490283 w 6385883"/>
                <a:gd name="connsiteY380" fmla="*/ 937260 h 1795867"/>
                <a:gd name="connsiteX381" fmla="*/ 3505523 w 6385883"/>
                <a:gd name="connsiteY381" fmla="*/ 906780 h 1795867"/>
                <a:gd name="connsiteX382" fmla="*/ 3513143 w 6385883"/>
                <a:gd name="connsiteY382" fmla="*/ 876300 h 1795867"/>
                <a:gd name="connsiteX383" fmla="*/ 3505523 w 6385883"/>
                <a:gd name="connsiteY383" fmla="*/ 830580 h 1795867"/>
                <a:gd name="connsiteX384" fmla="*/ 3505523 w 6385883"/>
                <a:gd name="connsiteY384" fmla="*/ 754380 h 1795867"/>
                <a:gd name="connsiteX385" fmla="*/ 3536003 w 6385883"/>
                <a:gd name="connsiteY385" fmla="*/ 731520 h 1795867"/>
                <a:gd name="connsiteX386" fmla="*/ 3566483 w 6385883"/>
                <a:gd name="connsiteY386" fmla="*/ 716280 h 1795867"/>
                <a:gd name="connsiteX387" fmla="*/ 3650303 w 6385883"/>
                <a:gd name="connsiteY387" fmla="*/ 708660 h 1795867"/>
                <a:gd name="connsiteX388" fmla="*/ 3696023 w 6385883"/>
                <a:gd name="connsiteY388" fmla="*/ 716280 h 1795867"/>
                <a:gd name="connsiteX389" fmla="*/ 3726503 w 6385883"/>
                <a:gd name="connsiteY389" fmla="*/ 762000 h 1795867"/>
                <a:gd name="connsiteX390" fmla="*/ 3787463 w 6385883"/>
                <a:gd name="connsiteY390" fmla="*/ 830580 h 1795867"/>
                <a:gd name="connsiteX391" fmla="*/ 3810323 w 6385883"/>
                <a:gd name="connsiteY391" fmla="*/ 845820 h 1795867"/>
                <a:gd name="connsiteX392" fmla="*/ 3833183 w 6385883"/>
                <a:gd name="connsiteY392" fmla="*/ 853440 h 1795867"/>
                <a:gd name="connsiteX393" fmla="*/ 3947483 w 6385883"/>
                <a:gd name="connsiteY393" fmla="*/ 838200 h 1795867"/>
                <a:gd name="connsiteX394" fmla="*/ 4023683 w 6385883"/>
                <a:gd name="connsiteY394" fmla="*/ 822960 h 1795867"/>
                <a:gd name="connsiteX395" fmla="*/ 4069403 w 6385883"/>
                <a:gd name="connsiteY395" fmla="*/ 815340 h 1795867"/>
                <a:gd name="connsiteX396" fmla="*/ 4107503 w 6385883"/>
                <a:gd name="connsiteY396" fmla="*/ 807720 h 1795867"/>
                <a:gd name="connsiteX397" fmla="*/ 4237043 w 6385883"/>
                <a:gd name="connsiteY397" fmla="*/ 800100 h 1795867"/>
                <a:gd name="connsiteX398" fmla="*/ 4305623 w 6385883"/>
                <a:gd name="connsiteY398" fmla="*/ 784860 h 1795867"/>
                <a:gd name="connsiteX399" fmla="*/ 4427543 w 6385883"/>
                <a:gd name="connsiteY399" fmla="*/ 769620 h 1795867"/>
                <a:gd name="connsiteX400" fmla="*/ 4778063 w 6385883"/>
                <a:gd name="connsiteY400" fmla="*/ 784860 h 1795867"/>
                <a:gd name="connsiteX401" fmla="*/ 4831403 w 6385883"/>
                <a:gd name="connsiteY401" fmla="*/ 792480 h 1795867"/>
                <a:gd name="connsiteX402" fmla="*/ 4892363 w 6385883"/>
                <a:gd name="connsiteY402" fmla="*/ 815340 h 1795867"/>
                <a:gd name="connsiteX403" fmla="*/ 4999043 w 6385883"/>
                <a:gd name="connsiteY403" fmla="*/ 830580 h 1795867"/>
                <a:gd name="connsiteX404" fmla="*/ 5585783 w 6385883"/>
                <a:gd name="connsiteY404" fmla="*/ 807720 h 1795867"/>
                <a:gd name="connsiteX405" fmla="*/ 5669603 w 6385883"/>
                <a:gd name="connsiteY405" fmla="*/ 792480 h 1795867"/>
                <a:gd name="connsiteX406" fmla="*/ 5837243 w 6385883"/>
                <a:gd name="connsiteY406" fmla="*/ 762000 h 1795867"/>
                <a:gd name="connsiteX407" fmla="*/ 5982023 w 6385883"/>
                <a:gd name="connsiteY407" fmla="*/ 769620 h 1795867"/>
                <a:gd name="connsiteX408" fmla="*/ 6134423 w 6385883"/>
                <a:gd name="connsiteY408" fmla="*/ 784860 h 1795867"/>
                <a:gd name="connsiteX409" fmla="*/ 6385883 w 6385883"/>
                <a:gd name="connsiteY409" fmla="*/ 784860 h 1795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Lst>
              <a:rect l="l" t="t" r="r" b="b"/>
              <a:pathLst>
                <a:path w="6385883" h="1795867">
                  <a:moveTo>
                    <a:pt x="323" y="640080"/>
                  </a:moveTo>
                  <a:cubicBezTo>
                    <a:pt x="80165" y="687985"/>
                    <a:pt x="3081" y="635218"/>
                    <a:pt x="61283" y="693420"/>
                  </a:cubicBezTo>
                  <a:cubicBezTo>
                    <a:pt x="72783" y="704920"/>
                    <a:pt x="86372" y="714142"/>
                    <a:pt x="99383" y="723900"/>
                  </a:cubicBezTo>
                  <a:cubicBezTo>
                    <a:pt x="146023" y="758880"/>
                    <a:pt x="159367" y="769202"/>
                    <a:pt x="213683" y="792480"/>
                  </a:cubicBezTo>
                  <a:cubicBezTo>
                    <a:pt x="228448" y="798808"/>
                    <a:pt x="244306" y="802230"/>
                    <a:pt x="259403" y="807720"/>
                  </a:cubicBezTo>
                  <a:cubicBezTo>
                    <a:pt x="272258" y="812394"/>
                    <a:pt x="284648" y="818286"/>
                    <a:pt x="297503" y="822960"/>
                  </a:cubicBezTo>
                  <a:cubicBezTo>
                    <a:pt x="312600" y="828450"/>
                    <a:pt x="327983" y="833120"/>
                    <a:pt x="343223" y="838200"/>
                  </a:cubicBezTo>
                  <a:lnTo>
                    <a:pt x="366083" y="845820"/>
                  </a:lnTo>
                  <a:cubicBezTo>
                    <a:pt x="381323" y="843280"/>
                    <a:pt x="398388" y="845865"/>
                    <a:pt x="411803" y="838200"/>
                  </a:cubicBezTo>
                  <a:cubicBezTo>
                    <a:pt x="418777" y="834215"/>
                    <a:pt x="420310" y="823323"/>
                    <a:pt x="419423" y="815340"/>
                  </a:cubicBezTo>
                  <a:cubicBezTo>
                    <a:pt x="417649" y="799374"/>
                    <a:pt x="409263" y="784860"/>
                    <a:pt x="404183" y="769620"/>
                  </a:cubicBezTo>
                  <a:cubicBezTo>
                    <a:pt x="397985" y="751027"/>
                    <a:pt x="396095" y="738672"/>
                    <a:pt x="381323" y="723900"/>
                  </a:cubicBezTo>
                  <a:cubicBezTo>
                    <a:pt x="374847" y="717424"/>
                    <a:pt x="366083" y="713740"/>
                    <a:pt x="358463" y="708660"/>
                  </a:cubicBezTo>
                  <a:cubicBezTo>
                    <a:pt x="337449" y="711287"/>
                    <a:pt x="298136" y="712154"/>
                    <a:pt x="274643" y="723900"/>
                  </a:cubicBezTo>
                  <a:cubicBezTo>
                    <a:pt x="266452" y="727996"/>
                    <a:pt x="259403" y="734060"/>
                    <a:pt x="251783" y="739140"/>
                  </a:cubicBezTo>
                  <a:cubicBezTo>
                    <a:pt x="249243" y="746760"/>
                    <a:pt x="247755" y="754816"/>
                    <a:pt x="244163" y="762000"/>
                  </a:cubicBezTo>
                  <a:cubicBezTo>
                    <a:pt x="214620" y="821086"/>
                    <a:pt x="240456" y="750261"/>
                    <a:pt x="221303" y="807720"/>
                  </a:cubicBezTo>
                  <a:cubicBezTo>
                    <a:pt x="223843" y="840740"/>
                    <a:pt x="220390" y="874781"/>
                    <a:pt x="228923" y="906780"/>
                  </a:cubicBezTo>
                  <a:cubicBezTo>
                    <a:pt x="231283" y="915629"/>
                    <a:pt x="243592" y="917924"/>
                    <a:pt x="251783" y="922020"/>
                  </a:cubicBezTo>
                  <a:cubicBezTo>
                    <a:pt x="262715" y="927486"/>
                    <a:pt x="295357" y="934819"/>
                    <a:pt x="305123" y="937260"/>
                  </a:cubicBezTo>
                  <a:cubicBezTo>
                    <a:pt x="340683" y="934720"/>
                    <a:pt x="376695" y="935836"/>
                    <a:pt x="411803" y="929640"/>
                  </a:cubicBezTo>
                  <a:cubicBezTo>
                    <a:pt x="420822" y="928048"/>
                    <a:pt x="426472" y="918496"/>
                    <a:pt x="434663" y="914400"/>
                  </a:cubicBezTo>
                  <a:cubicBezTo>
                    <a:pt x="441847" y="910808"/>
                    <a:pt x="449903" y="909320"/>
                    <a:pt x="457523" y="906780"/>
                  </a:cubicBezTo>
                  <a:cubicBezTo>
                    <a:pt x="467683" y="899160"/>
                    <a:pt x="477669" y="891302"/>
                    <a:pt x="488003" y="883920"/>
                  </a:cubicBezTo>
                  <a:cubicBezTo>
                    <a:pt x="495455" y="878597"/>
                    <a:pt x="504387" y="875156"/>
                    <a:pt x="510863" y="868680"/>
                  </a:cubicBezTo>
                  <a:cubicBezTo>
                    <a:pt x="517339" y="862204"/>
                    <a:pt x="520240" y="852855"/>
                    <a:pt x="526103" y="845820"/>
                  </a:cubicBezTo>
                  <a:cubicBezTo>
                    <a:pt x="533002" y="837541"/>
                    <a:pt x="541343" y="830580"/>
                    <a:pt x="548963" y="822960"/>
                  </a:cubicBezTo>
                  <a:lnTo>
                    <a:pt x="564203" y="777240"/>
                  </a:lnTo>
                  <a:lnTo>
                    <a:pt x="571823" y="754380"/>
                  </a:lnTo>
                  <a:cubicBezTo>
                    <a:pt x="566743" y="716280"/>
                    <a:pt x="562902" y="677994"/>
                    <a:pt x="556583" y="640080"/>
                  </a:cubicBezTo>
                  <a:cubicBezTo>
                    <a:pt x="555263" y="632157"/>
                    <a:pt x="553981" y="623492"/>
                    <a:pt x="548963" y="617220"/>
                  </a:cubicBezTo>
                  <a:cubicBezTo>
                    <a:pt x="543242" y="610069"/>
                    <a:pt x="534294" y="606076"/>
                    <a:pt x="526103" y="601980"/>
                  </a:cubicBezTo>
                  <a:cubicBezTo>
                    <a:pt x="513869" y="595863"/>
                    <a:pt x="500810" y="591543"/>
                    <a:pt x="488003" y="586740"/>
                  </a:cubicBezTo>
                  <a:cubicBezTo>
                    <a:pt x="480482" y="583920"/>
                    <a:pt x="472763" y="581660"/>
                    <a:pt x="465143" y="579120"/>
                  </a:cubicBezTo>
                  <a:cubicBezTo>
                    <a:pt x="416883" y="584200"/>
                    <a:pt x="367782" y="584052"/>
                    <a:pt x="320363" y="594360"/>
                  </a:cubicBezTo>
                  <a:cubicBezTo>
                    <a:pt x="307953" y="597058"/>
                    <a:pt x="299526" y="608955"/>
                    <a:pt x="289883" y="617220"/>
                  </a:cubicBezTo>
                  <a:cubicBezTo>
                    <a:pt x="202500" y="692120"/>
                    <a:pt x="322332" y="592391"/>
                    <a:pt x="251783" y="662940"/>
                  </a:cubicBezTo>
                  <a:cubicBezTo>
                    <a:pt x="245307" y="669416"/>
                    <a:pt x="236543" y="673100"/>
                    <a:pt x="228923" y="678180"/>
                  </a:cubicBezTo>
                  <a:cubicBezTo>
                    <a:pt x="213618" y="701138"/>
                    <a:pt x="210044" y="704450"/>
                    <a:pt x="198443" y="731520"/>
                  </a:cubicBezTo>
                  <a:cubicBezTo>
                    <a:pt x="195279" y="738903"/>
                    <a:pt x="195278" y="747697"/>
                    <a:pt x="190823" y="754380"/>
                  </a:cubicBezTo>
                  <a:cubicBezTo>
                    <a:pt x="184845" y="763346"/>
                    <a:pt x="175583" y="769620"/>
                    <a:pt x="167963" y="777240"/>
                  </a:cubicBezTo>
                  <a:cubicBezTo>
                    <a:pt x="152104" y="840675"/>
                    <a:pt x="171415" y="777957"/>
                    <a:pt x="145103" y="830580"/>
                  </a:cubicBezTo>
                  <a:cubicBezTo>
                    <a:pt x="138986" y="842814"/>
                    <a:pt x="135980" y="856446"/>
                    <a:pt x="129863" y="868680"/>
                  </a:cubicBezTo>
                  <a:cubicBezTo>
                    <a:pt x="125767" y="876871"/>
                    <a:pt x="118342" y="883171"/>
                    <a:pt x="114623" y="891540"/>
                  </a:cubicBezTo>
                  <a:cubicBezTo>
                    <a:pt x="108099" y="906220"/>
                    <a:pt x="106567" y="922892"/>
                    <a:pt x="99383" y="937260"/>
                  </a:cubicBezTo>
                  <a:lnTo>
                    <a:pt x="84143" y="967740"/>
                  </a:lnTo>
                  <a:cubicBezTo>
                    <a:pt x="79816" y="989373"/>
                    <a:pt x="68903" y="1040277"/>
                    <a:pt x="68903" y="1059180"/>
                  </a:cubicBezTo>
                  <a:cubicBezTo>
                    <a:pt x="68903" y="1084707"/>
                    <a:pt x="70783" y="1110507"/>
                    <a:pt x="76523" y="1135380"/>
                  </a:cubicBezTo>
                  <a:cubicBezTo>
                    <a:pt x="78582" y="1144304"/>
                    <a:pt x="85803" y="1151287"/>
                    <a:pt x="91763" y="1158240"/>
                  </a:cubicBezTo>
                  <a:cubicBezTo>
                    <a:pt x="129027" y="1201715"/>
                    <a:pt x="112690" y="1176551"/>
                    <a:pt x="152723" y="1211580"/>
                  </a:cubicBezTo>
                  <a:cubicBezTo>
                    <a:pt x="163536" y="1221042"/>
                    <a:pt x="171861" y="1233239"/>
                    <a:pt x="183203" y="1242060"/>
                  </a:cubicBezTo>
                  <a:cubicBezTo>
                    <a:pt x="207024" y="1260588"/>
                    <a:pt x="226478" y="1266102"/>
                    <a:pt x="251783" y="1280160"/>
                  </a:cubicBezTo>
                  <a:cubicBezTo>
                    <a:pt x="264730" y="1287353"/>
                    <a:pt x="276212" y="1297324"/>
                    <a:pt x="289883" y="1303020"/>
                  </a:cubicBezTo>
                  <a:cubicBezTo>
                    <a:pt x="306952" y="1310132"/>
                    <a:pt x="325383" y="1313395"/>
                    <a:pt x="343223" y="1318260"/>
                  </a:cubicBezTo>
                  <a:cubicBezTo>
                    <a:pt x="384107" y="1329410"/>
                    <a:pt x="366106" y="1323345"/>
                    <a:pt x="411803" y="1333500"/>
                  </a:cubicBezTo>
                  <a:cubicBezTo>
                    <a:pt x="422026" y="1335772"/>
                    <a:pt x="432123" y="1338580"/>
                    <a:pt x="442283" y="1341120"/>
                  </a:cubicBezTo>
                  <a:cubicBezTo>
                    <a:pt x="500703" y="1338580"/>
                    <a:pt x="559378" y="1339517"/>
                    <a:pt x="617543" y="1333500"/>
                  </a:cubicBezTo>
                  <a:cubicBezTo>
                    <a:pt x="633522" y="1331847"/>
                    <a:pt x="648677" y="1324992"/>
                    <a:pt x="663263" y="1318260"/>
                  </a:cubicBezTo>
                  <a:cubicBezTo>
                    <a:pt x="709484" y="1296927"/>
                    <a:pt x="722043" y="1286422"/>
                    <a:pt x="754703" y="1249680"/>
                  </a:cubicBezTo>
                  <a:cubicBezTo>
                    <a:pt x="763140" y="1240188"/>
                    <a:pt x="771395" y="1230302"/>
                    <a:pt x="777563" y="1219200"/>
                  </a:cubicBezTo>
                  <a:cubicBezTo>
                    <a:pt x="797866" y="1182654"/>
                    <a:pt x="789881" y="1181655"/>
                    <a:pt x="800423" y="1143000"/>
                  </a:cubicBezTo>
                  <a:cubicBezTo>
                    <a:pt x="804650" y="1127502"/>
                    <a:pt x="811767" y="1112865"/>
                    <a:pt x="815663" y="1097280"/>
                  </a:cubicBezTo>
                  <a:cubicBezTo>
                    <a:pt x="819410" y="1082291"/>
                    <a:pt x="819809" y="1066615"/>
                    <a:pt x="823283" y="1051560"/>
                  </a:cubicBezTo>
                  <a:cubicBezTo>
                    <a:pt x="827441" y="1033542"/>
                    <a:pt x="833443" y="1016000"/>
                    <a:pt x="838523" y="998220"/>
                  </a:cubicBezTo>
                  <a:cubicBezTo>
                    <a:pt x="843575" y="957807"/>
                    <a:pt x="847453" y="923881"/>
                    <a:pt x="853763" y="883920"/>
                  </a:cubicBezTo>
                  <a:cubicBezTo>
                    <a:pt x="858582" y="853398"/>
                    <a:pt x="862943" y="822780"/>
                    <a:pt x="869003" y="792480"/>
                  </a:cubicBezTo>
                  <a:lnTo>
                    <a:pt x="884243" y="716280"/>
                  </a:lnTo>
                  <a:cubicBezTo>
                    <a:pt x="881703" y="662940"/>
                    <a:pt x="882985" y="609280"/>
                    <a:pt x="876623" y="556260"/>
                  </a:cubicBezTo>
                  <a:cubicBezTo>
                    <a:pt x="875270" y="544982"/>
                    <a:pt x="865858" y="536221"/>
                    <a:pt x="861383" y="525780"/>
                  </a:cubicBezTo>
                  <a:cubicBezTo>
                    <a:pt x="841990" y="480529"/>
                    <a:pt x="870848" y="525700"/>
                    <a:pt x="830903" y="472440"/>
                  </a:cubicBezTo>
                  <a:cubicBezTo>
                    <a:pt x="828363" y="464820"/>
                    <a:pt x="827268" y="456554"/>
                    <a:pt x="823283" y="449580"/>
                  </a:cubicBezTo>
                  <a:cubicBezTo>
                    <a:pt x="816982" y="438553"/>
                    <a:pt x="809403" y="428080"/>
                    <a:pt x="800423" y="419100"/>
                  </a:cubicBezTo>
                  <a:cubicBezTo>
                    <a:pt x="776076" y="394753"/>
                    <a:pt x="764084" y="390967"/>
                    <a:pt x="739463" y="373380"/>
                  </a:cubicBezTo>
                  <a:cubicBezTo>
                    <a:pt x="729129" y="365998"/>
                    <a:pt x="720010" y="356821"/>
                    <a:pt x="708983" y="350520"/>
                  </a:cubicBezTo>
                  <a:cubicBezTo>
                    <a:pt x="693535" y="341692"/>
                    <a:pt x="651595" y="337145"/>
                    <a:pt x="640403" y="335280"/>
                  </a:cubicBezTo>
                  <a:cubicBezTo>
                    <a:pt x="579443" y="337820"/>
                    <a:pt x="518369" y="338393"/>
                    <a:pt x="457523" y="342900"/>
                  </a:cubicBezTo>
                  <a:cubicBezTo>
                    <a:pt x="449513" y="343493"/>
                    <a:pt x="441684" y="346619"/>
                    <a:pt x="434663" y="350520"/>
                  </a:cubicBezTo>
                  <a:cubicBezTo>
                    <a:pt x="410426" y="363985"/>
                    <a:pt x="355514" y="402138"/>
                    <a:pt x="343223" y="426720"/>
                  </a:cubicBezTo>
                  <a:cubicBezTo>
                    <a:pt x="338143" y="436880"/>
                    <a:pt x="334585" y="447957"/>
                    <a:pt x="327983" y="457200"/>
                  </a:cubicBezTo>
                  <a:cubicBezTo>
                    <a:pt x="321719" y="465969"/>
                    <a:pt x="312022" y="471781"/>
                    <a:pt x="305123" y="480060"/>
                  </a:cubicBezTo>
                  <a:cubicBezTo>
                    <a:pt x="299260" y="487095"/>
                    <a:pt x="295843" y="495967"/>
                    <a:pt x="289883" y="502920"/>
                  </a:cubicBezTo>
                  <a:cubicBezTo>
                    <a:pt x="280532" y="513829"/>
                    <a:pt x="268754" y="522491"/>
                    <a:pt x="259403" y="533400"/>
                  </a:cubicBezTo>
                  <a:cubicBezTo>
                    <a:pt x="253443" y="540353"/>
                    <a:pt x="250026" y="549225"/>
                    <a:pt x="244163" y="556260"/>
                  </a:cubicBezTo>
                  <a:cubicBezTo>
                    <a:pt x="225828" y="578262"/>
                    <a:pt x="220920" y="579375"/>
                    <a:pt x="198443" y="594360"/>
                  </a:cubicBezTo>
                  <a:cubicBezTo>
                    <a:pt x="167039" y="641465"/>
                    <a:pt x="201907" y="595515"/>
                    <a:pt x="160343" y="632460"/>
                  </a:cubicBezTo>
                  <a:cubicBezTo>
                    <a:pt x="144234" y="646779"/>
                    <a:pt x="129863" y="662940"/>
                    <a:pt x="114623" y="678180"/>
                  </a:cubicBezTo>
                  <a:cubicBezTo>
                    <a:pt x="107003" y="685800"/>
                    <a:pt x="97741" y="692074"/>
                    <a:pt x="91763" y="701040"/>
                  </a:cubicBezTo>
                  <a:lnTo>
                    <a:pt x="61283" y="746760"/>
                  </a:lnTo>
                  <a:cubicBezTo>
                    <a:pt x="56203" y="754380"/>
                    <a:pt x="48939" y="760932"/>
                    <a:pt x="46043" y="769620"/>
                  </a:cubicBezTo>
                  <a:lnTo>
                    <a:pt x="23183" y="838200"/>
                  </a:lnTo>
                  <a:lnTo>
                    <a:pt x="15563" y="861060"/>
                  </a:lnTo>
                  <a:lnTo>
                    <a:pt x="7943" y="883920"/>
                  </a:lnTo>
                  <a:cubicBezTo>
                    <a:pt x="1341" y="989544"/>
                    <a:pt x="-6016" y="1028360"/>
                    <a:pt x="7943" y="1135380"/>
                  </a:cubicBezTo>
                  <a:cubicBezTo>
                    <a:pt x="10021" y="1151309"/>
                    <a:pt x="18103" y="1165860"/>
                    <a:pt x="23183" y="1181100"/>
                  </a:cubicBezTo>
                  <a:cubicBezTo>
                    <a:pt x="36595" y="1221336"/>
                    <a:pt x="26348" y="1197277"/>
                    <a:pt x="61283" y="1249680"/>
                  </a:cubicBezTo>
                  <a:cubicBezTo>
                    <a:pt x="66363" y="1257300"/>
                    <a:pt x="68903" y="1267460"/>
                    <a:pt x="76523" y="1272540"/>
                  </a:cubicBezTo>
                  <a:cubicBezTo>
                    <a:pt x="84143" y="1277620"/>
                    <a:pt x="92348" y="1281917"/>
                    <a:pt x="99383" y="1287780"/>
                  </a:cubicBezTo>
                  <a:cubicBezTo>
                    <a:pt x="125682" y="1309696"/>
                    <a:pt x="129445" y="1328281"/>
                    <a:pt x="167963" y="1341120"/>
                  </a:cubicBezTo>
                  <a:cubicBezTo>
                    <a:pt x="183203" y="1346200"/>
                    <a:pt x="199315" y="1349176"/>
                    <a:pt x="213683" y="1356360"/>
                  </a:cubicBezTo>
                  <a:cubicBezTo>
                    <a:pt x="223843" y="1361440"/>
                    <a:pt x="233616" y="1367381"/>
                    <a:pt x="244163" y="1371600"/>
                  </a:cubicBezTo>
                  <a:cubicBezTo>
                    <a:pt x="275083" y="1383968"/>
                    <a:pt x="290424" y="1386975"/>
                    <a:pt x="320363" y="1394460"/>
                  </a:cubicBezTo>
                  <a:cubicBezTo>
                    <a:pt x="371163" y="1391920"/>
                    <a:pt x="422062" y="1390896"/>
                    <a:pt x="472763" y="1386840"/>
                  </a:cubicBezTo>
                  <a:cubicBezTo>
                    <a:pt x="485673" y="1385807"/>
                    <a:pt x="498220" y="1382030"/>
                    <a:pt x="510863" y="1379220"/>
                  </a:cubicBezTo>
                  <a:cubicBezTo>
                    <a:pt x="545412" y="1371543"/>
                    <a:pt x="549073" y="1369023"/>
                    <a:pt x="587063" y="1356360"/>
                  </a:cubicBezTo>
                  <a:cubicBezTo>
                    <a:pt x="644522" y="1337207"/>
                    <a:pt x="573697" y="1363043"/>
                    <a:pt x="632783" y="1333500"/>
                  </a:cubicBezTo>
                  <a:cubicBezTo>
                    <a:pt x="645017" y="1327383"/>
                    <a:pt x="658875" y="1324810"/>
                    <a:pt x="670883" y="1318260"/>
                  </a:cubicBezTo>
                  <a:cubicBezTo>
                    <a:pt x="686963" y="1309489"/>
                    <a:pt x="716603" y="1287780"/>
                    <a:pt x="716603" y="1287780"/>
                  </a:cubicBezTo>
                  <a:cubicBezTo>
                    <a:pt x="742003" y="1249680"/>
                    <a:pt x="724223" y="1270000"/>
                    <a:pt x="777563" y="1234440"/>
                  </a:cubicBezTo>
                  <a:lnTo>
                    <a:pt x="800423" y="1219200"/>
                  </a:lnTo>
                  <a:cubicBezTo>
                    <a:pt x="808043" y="1214120"/>
                    <a:pt x="814595" y="1206856"/>
                    <a:pt x="823283" y="1203960"/>
                  </a:cubicBezTo>
                  <a:cubicBezTo>
                    <a:pt x="838523" y="1198880"/>
                    <a:pt x="855637" y="1197631"/>
                    <a:pt x="869003" y="1188720"/>
                  </a:cubicBezTo>
                  <a:cubicBezTo>
                    <a:pt x="876623" y="1183640"/>
                    <a:pt x="883494" y="1177199"/>
                    <a:pt x="891863" y="1173480"/>
                  </a:cubicBezTo>
                  <a:cubicBezTo>
                    <a:pt x="906543" y="1166956"/>
                    <a:pt x="924217" y="1167151"/>
                    <a:pt x="937583" y="1158240"/>
                  </a:cubicBezTo>
                  <a:cubicBezTo>
                    <a:pt x="973809" y="1134089"/>
                    <a:pt x="951755" y="1145896"/>
                    <a:pt x="1006163" y="1127760"/>
                  </a:cubicBezTo>
                  <a:lnTo>
                    <a:pt x="1051883" y="1112520"/>
                  </a:lnTo>
                  <a:cubicBezTo>
                    <a:pt x="1059503" y="1109980"/>
                    <a:pt x="1067559" y="1108492"/>
                    <a:pt x="1074743" y="1104900"/>
                  </a:cubicBezTo>
                  <a:cubicBezTo>
                    <a:pt x="1175832" y="1054355"/>
                    <a:pt x="1049598" y="1115676"/>
                    <a:pt x="1128083" y="1082040"/>
                  </a:cubicBezTo>
                  <a:cubicBezTo>
                    <a:pt x="1183869" y="1058132"/>
                    <a:pt x="1132848" y="1073229"/>
                    <a:pt x="1189043" y="1059180"/>
                  </a:cubicBezTo>
                  <a:cubicBezTo>
                    <a:pt x="1240568" y="1024830"/>
                    <a:pt x="1176756" y="1066006"/>
                    <a:pt x="1257623" y="1021080"/>
                  </a:cubicBezTo>
                  <a:cubicBezTo>
                    <a:pt x="1265629" y="1016632"/>
                    <a:pt x="1273031" y="1011163"/>
                    <a:pt x="1280483" y="1005840"/>
                  </a:cubicBezTo>
                  <a:cubicBezTo>
                    <a:pt x="1306052" y="987576"/>
                    <a:pt x="1333668" y="965338"/>
                    <a:pt x="1356683" y="944880"/>
                  </a:cubicBezTo>
                  <a:cubicBezTo>
                    <a:pt x="1364737" y="937721"/>
                    <a:pt x="1373279" y="930789"/>
                    <a:pt x="1379543" y="922020"/>
                  </a:cubicBezTo>
                  <a:cubicBezTo>
                    <a:pt x="1386145" y="912777"/>
                    <a:pt x="1388939" y="901280"/>
                    <a:pt x="1394783" y="891540"/>
                  </a:cubicBezTo>
                  <a:cubicBezTo>
                    <a:pt x="1404207" y="875834"/>
                    <a:pt x="1419471" y="863196"/>
                    <a:pt x="1425263" y="845820"/>
                  </a:cubicBezTo>
                  <a:cubicBezTo>
                    <a:pt x="1427803" y="838200"/>
                    <a:pt x="1429559" y="830272"/>
                    <a:pt x="1432883" y="822960"/>
                  </a:cubicBezTo>
                  <a:cubicBezTo>
                    <a:pt x="1442284" y="802278"/>
                    <a:pt x="1453203" y="782320"/>
                    <a:pt x="1463363" y="762000"/>
                  </a:cubicBezTo>
                  <a:cubicBezTo>
                    <a:pt x="1468443" y="751840"/>
                    <a:pt x="1475848" y="742540"/>
                    <a:pt x="1478603" y="731520"/>
                  </a:cubicBezTo>
                  <a:cubicBezTo>
                    <a:pt x="1496984" y="657995"/>
                    <a:pt x="1489735" y="691099"/>
                    <a:pt x="1501463" y="632460"/>
                  </a:cubicBezTo>
                  <a:cubicBezTo>
                    <a:pt x="1498923" y="571500"/>
                    <a:pt x="1500121" y="510269"/>
                    <a:pt x="1493843" y="449580"/>
                  </a:cubicBezTo>
                  <a:cubicBezTo>
                    <a:pt x="1491341" y="425390"/>
                    <a:pt x="1475385" y="407855"/>
                    <a:pt x="1463363" y="388620"/>
                  </a:cubicBezTo>
                  <a:cubicBezTo>
                    <a:pt x="1455513" y="376061"/>
                    <a:pt x="1450142" y="361765"/>
                    <a:pt x="1440503" y="350520"/>
                  </a:cubicBezTo>
                  <a:cubicBezTo>
                    <a:pt x="1434543" y="343567"/>
                    <a:pt x="1424119" y="341756"/>
                    <a:pt x="1417643" y="335280"/>
                  </a:cubicBezTo>
                  <a:cubicBezTo>
                    <a:pt x="1406143" y="323780"/>
                    <a:pt x="1398195" y="309131"/>
                    <a:pt x="1387163" y="297180"/>
                  </a:cubicBezTo>
                  <a:cubicBezTo>
                    <a:pt x="1367671" y="276064"/>
                    <a:pt x="1346523" y="256540"/>
                    <a:pt x="1326203" y="236220"/>
                  </a:cubicBezTo>
                  <a:cubicBezTo>
                    <a:pt x="1316043" y="226060"/>
                    <a:pt x="1308044" y="213132"/>
                    <a:pt x="1295723" y="205740"/>
                  </a:cubicBezTo>
                  <a:cubicBezTo>
                    <a:pt x="1256968" y="182487"/>
                    <a:pt x="1257442" y="179025"/>
                    <a:pt x="1211903" y="167640"/>
                  </a:cubicBezTo>
                  <a:cubicBezTo>
                    <a:pt x="1196914" y="163893"/>
                    <a:pt x="1181172" y="163767"/>
                    <a:pt x="1166183" y="160020"/>
                  </a:cubicBezTo>
                  <a:cubicBezTo>
                    <a:pt x="1150598" y="156124"/>
                    <a:pt x="1136048" y="148676"/>
                    <a:pt x="1120463" y="144780"/>
                  </a:cubicBezTo>
                  <a:cubicBezTo>
                    <a:pt x="1105474" y="141033"/>
                    <a:pt x="1089825" y="140512"/>
                    <a:pt x="1074743" y="137160"/>
                  </a:cubicBezTo>
                  <a:cubicBezTo>
                    <a:pt x="1066902" y="135418"/>
                    <a:pt x="1059806" y="130860"/>
                    <a:pt x="1051883" y="129540"/>
                  </a:cubicBezTo>
                  <a:cubicBezTo>
                    <a:pt x="1029195" y="125759"/>
                    <a:pt x="1006163" y="124460"/>
                    <a:pt x="983303" y="121920"/>
                  </a:cubicBezTo>
                  <a:cubicBezTo>
                    <a:pt x="876623" y="124460"/>
                    <a:pt x="769774" y="123019"/>
                    <a:pt x="663263" y="129540"/>
                  </a:cubicBezTo>
                  <a:cubicBezTo>
                    <a:pt x="644806" y="130670"/>
                    <a:pt x="627763" y="139915"/>
                    <a:pt x="609923" y="144780"/>
                  </a:cubicBezTo>
                  <a:cubicBezTo>
                    <a:pt x="599819" y="147536"/>
                    <a:pt x="589603" y="149860"/>
                    <a:pt x="579443" y="152400"/>
                  </a:cubicBezTo>
                  <a:cubicBezTo>
                    <a:pt x="566743" y="160020"/>
                    <a:pt x="555094" y="169759"/>
                    <a:pt x="541343" y="175260"/>
                  </a:cubicBezTo>
                  <a:cubicBezTo>
                    <a:pt x="529318" y="180070"/>
                    <a:pt x="514827" y="177088"/>
                    <a:pt x="503243" y="182880"/>
                  </a:cubicBezTo>
                  <a:cubicBezTo>
                    <a:pt x="493604" y="187699"/>
                    <a:pt x="489349" y="199762"/>
                    <a:pt x="480383" y="205740"/>
                  </a:cubicBezTo>
                  <a:cubicBezTo>
                    <a:pt x="466206" y="215191"/>
                    <a:pt x="449274" y="219834"/>
                    <a:pt x="434663" y="228600"/>
                  </a:cubicBezTo>
                  <a:cubicBezTo>
                    <a:pt x="423773" y="235134"/>
                    <a:pt x="414587" y="244177"/>
                    <a:pt x="404183" y="251460"/>
                  </a:cubicBezTo>
                  <a:cubicBezTo>
                    <a:pt x="389178" y="261964"/>
                    <a:pt x="373116" y="270950"/>
                    <a:pt x="358463" y="281940"/>
                  </a:cubicBezTo>
                  <a:cubicBezTo>
                    <a:pt x="328357" y="304520"/>
                    <a:pt x="291819" y="337864"/>
                    <a:pt x="267023" y="365760"/>
                  </a:cubicBezTo>
                  <a:cubicBezTo>
                    <a:pt x="260939" y="372605"/>
                    <a:pt x="257406" y="381391"/>
                    <a:pt x="251783" y="388620"/>
                  </a:cubicBezTo>
                  <a:cubicBezTo>
                    <a:pt x="239604" y="404279"/>
                    <a:pt x="225778" y="418616"/>
                    <a:pt x="213683" y="434340"/>
                  </a:cubicBezTo>
                  <a:cubicBezTo>
                    <a:pt x="200361" y="451659"/>
                    <a:pt x="189233" y="470618"/>
                    <a:pt x="175583" y="487680"/>
                  </a:cubicBezTo>
                  <a:cubicBezTo>
                    <a:pt x="168851" y="496095"/>
                    <a:pt x="158987" y="501771"/>
                    <a:pt x="152723" y="510540"/>
                  </a:cubicBezTo>
                  <a:cubicBezTo>
                    <a:pt x="146121" y="519783"/>
                    <a:pt x="143052" y="531120"/>
                    <a:pt x="137483" y="541020"/>
                  </a:cubicBezTo>
                  <a:cubicBezTo>
                    <a:pt x="120183" y="571775"/>
                    <a:pt x="84143" y="632460"/>
                    <a:pt x="84143" y="632460"/>
                  </a:cubicBezTo>
                  <a:cubicBezTo>
                    <a:pt x="81603" y="645160"/>
                    <a:pt x="80619" y="658273"/>
                    <a:pt x="76523" y="670560"/>
                  </a:cubicBezTo>
                  <a:cubicBezTo>
                    <a:pt x="72931" y="681336"/>
                    <a:pt x="63837" y="689972"/>
                    <a:pt x="61283" y="701040"/>
                  </a:cubicBezTo>
                  <a:cubicBezTo>
                    <a:pt x="56111" y="723452"/>
                    <a:pt x="56203" y="746760"/>
                    <a:pt x="53663" y="769620"/>
                  </a:cubicBezTo>
                  <a:cubicBezTo>
                    <a:pt x="54176" y="778854"/>
                    <a:pt x="54516" y="901719"/>
                    <a:pt x="68903" y="944880"/>
                  </a:cubicBezTo>
                  <a:cubicBezTo>
                    <a:pt x="77554" y="970833"/>
                    <a:pt x="87149" y="996611"/>
                    <a:pt x="99383" y="1021080"/>
                  </a:cubicBezTo>
                  <a:cubicBezTo>
                    <a:pt x="109543" y="1041400"/>
                    <a:pt x="122679" y="1060487"/>
                    <a:pt x="129863" y="1082040"/>
                  </a:cubicBezTo>
                  <a:cubicBezTo>
                    <a:pt x="149119" y="1139808"/>
                    <a:pt x="135464" y="1114909"/>
                    <a:pt x="167963" y="1158240"/>
                  </a:cubicBezTo>
                  <a:cubicBezTo>
                    <a:pt x="170503" y="1165860"/>
                    <a:pt x="171128" y="1174417"/>
                    <a:pt x="175583" y="1181100"/>
                  </a:cubicBezTo>
                  <a:cubicBezTo>
                    <a:pt x="181561" y="1190066"/>
                    <a:pt x="191347" y="1195850"/>
                    <a:pt x="198443" y="1203960"/>
                  </a:cubicBezTo>
                  <a:cubicBezTo>
                    <a:pt x="209153" y="1216200"/>
                    <a:pt x="219165" y="1229049"/>
                    <a:pt x="228923" y="1242060"/>
                  </a:cubicBezTo>
                  <a:cubicBezTo>
                    <a:pt x="262507" y="1286839"/>
                    <a:pt x="225036" y="1257249"/>
                    <a:pt x="305123" y="1310640"/>
                  </a:cubicBezTo>
                  <a:cubicBezTo>
                    <a:pt x="335603" y="1330960"/>
                    <a:pt x="361810" y="1360016"/>
                    <a:pt x="396563" y="1371600"/>
                  </a:cubicBezTo>
                  <a:cubicBezTo>
                    <a:pt x="423541" y="1380593"/>
                    <a:pt x="421655" y="1378767"/>
                    <a:pt x="449903" y="1394460"/>
                  </a:cubicBezTo>
                  <a:cubicBezTo>
                    <a:pt x="462850" y="1401653"/>
                    <a:pt x="474756" y="1410696"/>
                    <a:pt x="488003" y="1417320"/>
                  </a:cubicBezTo>
                  <a:cubicBezTo>
                    <a:pt x="499684" y="1423160"/>
                    <a:pt x="530601" y="1429630"/>
                    <a:pt x="541343" y="1432560"/>
                  </a:cubicBezTo>
                  <a:cubicBezTo>
                    <a:pt x="559183" y="1437425"/>
                    <a:pt x="576971" y="1442487"/>
                    <a:pt x="594683" y="1447800"/>
                  </a:cubicBezTo>
                  <a:cubicBezTo>
                    <a:pt x="632707" y="1459207"/>
                    <a:pt x="608646" y="1456213"/>
                    <a:pt x="663263" y="1463040"/>
                  </a:cubicBezTo>
                  <a:cubicBezTo>
                    <a:pt x="708909" y="1468746"/>
                    <a:pt x="800423" y="1478280"/>
                    <a:pt x="800423" y="1478280"/>
                  </a:cubicBezTo>
                  <a:lnTo>
                    <a:pt x="1257623" y="1470660"/>
                  </a:lnTo>
                  <a:cubicBezTo>
                    <a:pt x="1274137" y="1470152"/>
                    <a:pt x="1301708" y="1461748"/>
                    <a:pt x="1318583" y="1455420"/>
                  </a:cubicBezTo>
                  <a:cubicBezTo>
                    <a:pt x="1331390" y="1450617"/>
                    <a:pt x="1344640" y="1446665"/>
                    <a:pt x="1356683" y="1440180"/>
                  </a:cubicBezTo>
                  <a:cubicBezTo>
                    <a:pt x="1424321" y="1403760"/>
                    <a:pt x="1407633" y="1407325"/>
                    <a:pt x="1463363" y="1363980"/>
                  </a:cubicBezTo>
                  <a:cubicBezTo>
                    <a:pt x="1470592" y="1358357"/>
                    <a:pt x="1479747" y="1355216"/>
                    <a:pt x="1486223" y="1348740"/>
                  </a:cubicBezTo>
                  <a:cubicBezTo>
                    <a:pt x="1498675" y="1336288"/>
                    <a:pt x="1513506" y="1310543"/>
                    <a:pt x="1524323" y="1295400"/>
                  </a:cubicBezTo>
                  <a:cubicBezTo>
                    <a:pt x="1531705" y="1285066"/>
                    <a:pt x="1539563" y="1275080"/>
                    <a:pt x="1547183" y="1264920"/>
                  </a:cubicBezTo>
                  <a:cubicBezTo>
                    <a:pt x="1560266" y="1225670"/>
                    <a:pt x="1556078" y="1234642"/>
                    <a:pt x="1585283" y="1181100"/>
                  </a:cubicBezTo>
                  <a:cubicBezTo>
                    <a:pt x="1589668" y="1173060"/>
                    <a:pt x="1597001" y="1166694"/>
                    <a:pt x="1600523" y="1158240"/>
                  </a:cubicBezTo>
                  <a:cubicBezTo>
                    <a:pt x="1609791" y="1135997"/>
                    <a:pt x="1614434" y="1112033"/>
                    <a:pt x="1623383" y="1089660"/>
                  </a:cubicBezTo>
                  <a:cubicBezTo>
                    <a:pt x="1628463" y="1076960"/>
                    <a:pt x="1634763" y="1064683"/>
                    <a:pt x="1638623" y="1051560"/>
                  </a:cubicBezTo>
                  <a:cubicBezTo>
                    <a:pt x="1647488" y="1021419"/>
                    <a:pt x="1651548" y="989926"/>
                    <a:pt x="1661483" y="960120"/>
                  </a:cubicBezTo>
                  <a:lnTo>
                    <a:pt x="1669103" y="937260"/>
                  </a:lnTo>
                  <a:cubicBezTo>
                    <a:pt x="1671643" y="916940"/>
                    <a:pt x="1673356" y="896500"/>
                    <a:pt x="1676723" y="876300"/>
                  </a:cubicBezTo>
                  <a:cubicBezTo>
                    <a:pt x="1678445" y="865970"/>
                    <a:pt x="1684598" y="856290"/>
                    <a:pt x="1684343" y="845820"/>
                  </a:cubicBezTo>
                  <a:cubicBezTo>
                    <a:pt x="1682048" y="751731"/>
                    <a:pt x="1675228" y="657798"/>
                    <a:pt x="1669103" y="563880"/>
                  </a:cubicBezTo>
                  <a:cubicBezTo>
                    <a:pt x="1667606" y="540928"/>
                    <a:pt x="1665722" y="517907"/>
                    <a:pt x="1661483" y="495300"/>
                  </a:cubicBezTo>
                  <a:cubicBezTo>
                    <a:pt x="1659907" y="486892"/>
                    <a:pt x="1645197" y="436631"/>
                    <a:pt x="1638623" y="419100"/>
                  </a:cubicBezTo>
                  <a:cubicBezTo>
                    <a:pt x="1633820" y="406293"/>
                    <a:pt x="1627708" y="393976"/>
                    <a:pt x="1623383" y="381000"/>
                  </a:cubicBezTo>
                  <a:cubicBezTo>
                    <a:pt x="1612623" y="348720"/>
                    <a:pt x="1599526" y="287566"/>
                    <a:pt x="1585283" y="259080"/>
                  </a:cubicBezTo>
                  <a:cubicBezTo>
                    <a:pt x="1580203" y="248920"/>
                    <a:pt x="1576557" y="237906"/>
                    <a:pt x="1570043" y="228600"/>
                  </a:cubicBezTo>
                  <a:cubicBezTo>
                    <a:pt x="1558667" y="212348"/>
                    <a:pt x="1544122" y="198539"/>
                    <a:pt x="1531943" y="182880"/>
                  </a:cubicBezTo>
                  <a:cubicBezTo>
                    <a:pt x="1526320" y="175651"/>
                    <a:pt x="1522663" y="166973"/>
                    <a:pt x="1516703" y="160020"/>
                  </a:cubicBezTo>
                  <a:cubicBezTo>
                    <a:pt x="1507352" y="149111"/>
                    <a:pt x="1495574" y="140449"/>
                    <a:pt x="1486223" y="129540"/>
                  </a:cubicBezTo>
                  <a:cubicBezTo>
                    <a:pt x="1480263" y="122587"/>
                    <a:pt x="1477459" y="113156"/>
                    <a:pt x="1470983" y="106680"/>
                  </a:cubicBezTo>
                  <a:cubicBezTo>
                    <a:pt x="1443531" y="79228"/>
                    <a:pt x="1443603" y="90213"/>
                    <a:pt x="1417643" y="68580"/>
                  </a:cubicBezTo>
                  <a:cubicBezTo>
                    <a:pt x="1409364" y="61681"/>
                    <a:pt x="1404203" y="50953"/>
                    <a:pt x="1394783" y="45720"/>
                  </a:cubicBezTo>
                  <a:cubicBezTo>
                    <a:pt x="1380740" y="37918"/>
                    <a:pt x="1364057" y="36247"/>
                    <a:pt x="1349063" y="30480"/>
                  </a:cubicBezTo>
                  <a:cubicBezTo>
                    <a:pt x="1264683" y="-1974"/>
                    <a:pt x="1327852" y="11636"/>
                    <a:pt x="1234763" y="0"/>
                  </a:cubicBezTo>
                  <a:cubicBezTo>
                    <a:pt x="1125543" y="2540"/>
                    <a:pt x="1016018" y="-922"/>
                    <a:pt x="907103" y="7620"/>
                  </a:cubicBezTo>
                  <a:cubicBezTo>
                    <a:pt x="885468" y="9317"/>
                    <a:pt x="866731" y="23617"/>
                    <a:pt x="846143" y="30480"/>
                  </a:cubicBezTo>
                  <a:cubicBezTo>
                    <a:pt x="836208" y="33792"/>
                    <a:pt x="825823" y="35560"/>
                    <a:pt x="815663" y="38100"/>
                  </a:cubicBezTo>
                  <a:cubicBezTo>
                    <a:pt x="785617" y="56128"/>
                    <a:pt x="750092" y="76065"/>
                    <a:pt x="724223" y="99060"/>
                  </a:cubicBezTo>
                  <a:cubicBezTo>
                    <a:pt x="717378" y="105144"/>
                    <a:pt x="715459" y="115444"/>
                    <a:pt x="708983" y="121920"/>
                  </a:cubicBezTo>
                  <a:cubicBezTo>
                    <a:pt x="694955" y="135948"/>
                    <a:pt x="678090" y="146840"/>
                    <a:pt x="663263" y="160020"/>
                  </a:cubicBezTo>
                  <a:cubicBezTo>
                    <a:pt x="655209" y="167179"/>
                    <a:pt x="648457" y="175721"/>
                    <a:pt x="640403" y="182880"/>
                  </a:cubicBezTo>
                  <a:cubicBezTo>
                    <a:pt x="625576" y="196060"/>
                    <a:pt x="608279" y="206534"/>
                    <a:pt x="594683" y="220980"/>
                  </a:cubicBezTo>
                  <a:cubicBezTo>
                    <a:pt x="567490" y="249872"/>
                    <a:pt x="541819" y="280333"/>
                    <a:pt x="518483" y="312420"/>
                  </a:cubicBezTo>
                  <a:cubicBezTo>
                    <a:pt x="499364" y="338708"/>
                    <a:pt x="453626" y="396414"/>
                    <a:pt x="434663" y="434340"/>
                  </a:cubicBezTo>
                  <a:cubicBezTo>
                    <a:pt x="411207" y="481251"/>
                    <a:pt x="413160" y="486929"/>
                    <a:pt x="396563" y="533400"/>
                  </a:cubicBezTo>
                  <a:cubicBezTo>
                    <a:pt x="383547" y="569844"/>
                    <a:pt x="372441" y="589869"/>
                    <a:pt x="366083" y="624840"/>
                  </a:cubicBezTo>
                  <a:cubicBezTo>
                    <a:pt x="362870" y="642511"/>
                    <a:pt x="361416" y="660464"/>
                    <a:pt x="358463" y="678180"/>
                  </a:cubicBezTo>
                  <a:cubicBezTo>
                    <a:pt x="356334" y="690955"/>
                    <a:pt x="353383" y="703580"/>
                    <a:pt x="350843" y="716280"/>
                  </a:cubicBezTo>
                  <a:cubicBezTo>
                    <a:pt x="353383" y="838200"/>
                    <a:pt x="354032" y="960174"/>
                    <a:pt x="358463" y="1082040"/>
                  </a:cubicBezTo>
                  <a:cubicBezTo>
                    <a:pt x="361354" y="1161549"/>
                    <a:pt x="363026" y="1110194"/>
                    <a:pt x="373703" y="1158240"/>
                  </a:cubicBezTo>
                  <a:cubicBezTo>
                    <a:pt x="385585" y="1211708"/>
                    <a:pt x="374908" y="1189394"/>
                    <a:pt x="388943" y="1226820"/>
                  </a:cubicBezTo>
                  <a:cubicBezTo>
                    <a:pt x="394187" y="1240804"/>
                    <a:pt x="407479" y="1270484"/>
                    <a:pt x="411803" y="1287780"/>
                  </a:cubicBezTo>
                  <a:cubicBezTo>
                    <a:pt x="414944" y="1300345"/>
                    <a:pt x="414442" y="1313925"/>
                    <a:pt x="419423" y="1325880"/>
                  </a:cubicBezTo>
                  <a:cubicBezTo>
                    <a:pt x="441782" y="1379541"/>
                    <a:pt x="454195" y="1379863"/>
                    <a:pt x="488003" y="1424940"/>
                  </a:cubicBezTo>
                  <a:cubicBezTo>
                    <a:pt x="498993" y="1439593"/>
                    <a:pt x="506230" y="1457046"/>
                    <a:pt x="518483" y="1470660"/>
                  </a:cubicBezTo>
                  <a:cubicBezTo>
                    <a:pt x="529363" y="1482749"/>
                    <a:pt x="545083" y="1489640"/>
                    <a:pt x="556583" y="1501140"/>
                  </a:cubicBezTo>
                  <a:cubicBezTo>
                    <a:pt x="606875" y="1551432"/>
                    <a:pt x="593820" y="1586139"/>
                    <a:pt x="686123" y="1623060"/>
                  </a:cubicBezTo>
                  <a:cubicBezTo>
                    <a:pt x="776572" y="1659240"/>
                    <a:pt x="675623" y="1615030"/>
                    <a:pt x="754703" y="1661160"/>
                  </a:cubicBezTo>
                  <a:cubicBezTo>
                    <a:pt x="774327" y="1672607"/>
                    <a:pt x="795343" y="1681480"/>
                    <a:pt x="815663" y="1691640"/>
                  </a:cubicBezTo>
                  <a:cubicBezTo>
                    <a:pt x="825823" y="1696720"/>
                    <a:pt x="837056" y="1700064"/>
                    <a:pt x="846143" y="1706880"/>
                  </a:cubicBezTo>
                  <a:cubicBezTo>
                    <a:pt x="856303" y="1714500"/>
                    <a:pt x="865521" y="1723572"/>
                    <a:pt x="876623" y="1729740"/>
                  </a:cubicBezTo>
                  <a:cubicBezTo>
                    <a:pt x="888580" y="1736383"/>
                    <a:pt x="901868" y="1740306"/>
                    <a:pt x="914723" y="1744980"/>
                  </a:cubicBezTo>
                  <a:lnTo>
                    <a:pt x="983303" y="1767840"/>
                  </a:lnTo>
                  <a:cubicBezTo>
                    <a:pt x="990923" y="1770380"/>
                    <a:pt x="998171" y="1774661"/>
                    <a:pt x="1006163" y="1775460"/>
                  </a:cubicBezTo>
                  <a:lnTo>
                    <a:pt x="1082363" y="1783080"/>
                  </a:lnTo>
                  <a:cubicBezTo>
                    <a:pt x="1178643" y="1807150"/>
                    <a:pt x="1108404" y="1792975"/>
                    <a:pt x="1318583" y="1775460"/>
                  </a:cubicBezTo>
                  <a:cubicBezTo>
                    <a:pt x="1341504" y="1773550"/>
                    <a:pt x="1364303" y="1770380"/>
                    <a:pt x="1387163" y="1767840"/>
                  </a:cubicBezTo>
                  <a:cubicBezTo>
                    <a:pt x="1394783" y="1762760"/>
                    <a:pt x="1401448" y="1755816"/>
                    <a:pt x="1410023" y="1752600"/>
                  </a:cubicBezTo>
                  <a:cubicBezTo>
                    <a:pt x="1422150" y="1748052"/>
                    <a:pt x="1435480" y="1747790"/>
                    <a:pt x="1448123" y="1744980"/>
                  </a:cubicBezTo>
                  <a:cubicBezTo>
                    <a:pt x="1458346" y="1742708"/>
                    <a:pt x="1468533" y="1740237"/>
                    <a:pt x="1478603" y="1737360"/>
                  </a:cubicBezTo>
                  <a:cubicBezTo>
                    <a:pt x="1486326" y="1735153"/>
                    <a:pt x="1494525" y="1733787"/>
                    <a:pt x="1501463" y="1729740"/>
                  </a:cubicBezTo>
                  <a:cubicBezTo>
                    <a:pt x="1525710" y="1715596"/>
                    <a:pt x="1653504" y="1627409"/>
                    <a:pt x="1661483" y="1615440"/>
                  </a:cubicBezTo>
                  <a:cubicBezTo>
                    <a:pt x="1711030" y="1541119"/>
                    <a:pt x="1633422" y="1656616"/>
                    <a:pt x="1699583" y="1562100"/>
                  </a:cubicBezTo>
                  <a:cubicBezTo>
                    <a:pt x="1710087" y="1547095"/>
                    <a:pt x="1719903" y="1531620"/>
                    <a:pt x="1730063" y="1516380"/>
                  </a:cubicBezTo>
                  <a:cubicBezTo>
                    <a:pt x="1735143" y="1498600"/>
                    <a:pt x="1741895" y="1481215"/>
                    <a:pt x="1745303" y="1463040"/>
                  </a:cubicBezTo>
                  <a:cubicBezTo>
                    <a:pt x="1767178" y="1346372"/>
                    <a:pt x="1740981" y="1430285"/>
                    <a:pt x="1760543" y="1371600"/>
                  </a:cubicBezTo>
                  <a:cubicBezTo>
                    <a:pt x="1763083" y="1353820"/>
                    <a:pt x="1764950" y="1335931"/>
                    <a:pt x="1768163" y="1318260"/>
                  </a:cubicBezTo>
                  <a:cubicBezTo>
                    <a:pt x="1771573" y="1299505"/>
                    <a:pt x="1784906" y="1255824"/>
                    <a:pt x="1791023" y="1242060"/>
                  </a:cubicBezTo>
                  <a:cubicBezTo>
                    <a:pt x="1794742" y="1233691"/>
                    <a:pt x="1801183" y="1226820"/>
                    <a:pt x="1806263" y="1219200"/>
                  </a:cubicBezTo>
                  <a:cubicBezTo>
                    <a:pt x="1821776" y="1126123"/>
                    <a:pt x="1802544" y="1213879"/>
                    <a:pt x="1829123" y="1143000"/>
                  </a:cubicBezTo>
                  <a:cubicBezTo>
                    <a:pt x="1838563" y="1117827"/>
                    <a:pt x="1841597" y="1073688"/>
                    <a:pt x="1844363" y="1051560"/>
                  </a:cubicBezTo>
                  <a:cubicBezTo>
                    <a:pt x="1841823" y="993140"/>
                    <a:pt x="1844733" y="934227"/>
                    <a:pt x="1836743" y="876300"/>
                  </a:cubicBezTo>
                  <a:cubicBezTo>
                    <a:pt x="1834415" y="859421"/>
                    <a:pt x="1820934" y="846092"/>
                    <a:pt x="1813883" y="830580"/>
                  </a:cubicBezTo>
                  <a:cubicBezTo>
                    <a:pt x="1808223" y="818128"/>
                    <a:pt x="1806230" y="803861"/>
                    <a:pt x="1798643" y="792480"/>
                  </a:cubicBezTo>
                  <a:cubicBezTo>
                    <a:pt x="1794986" y="786994"/>
                    <a:pt x="1731407" y="703088"/>
                    <a:pt x="1707203" y="685800"/>
                  </a:cubicBezTo>
                  <a:cubicBezTo>
                    <a:pt x="1700667" y="681131"/>
                    <a:pt x="1691963" y="680720"/>
                    <a:pt x="1684343" y="678180"/>
                  </a:cubicBezTo>
                  <a:cubicBezTo>
                    <a:pt x="1676723" y="670560"/>
                    <a:pt x="1670449" y="661298"/>
                    <a:pt x="1661483" y="655320"/>
                  </a:cubicBezTo>
                  <a:cubicBezTo>
                    <a:pt x="1642072" y="642380"/>
                    <a:pt x="1616138" y="631479"/>
                    <a:pt x="1592903" y="624840"/>
                  </a:cubicBezTo>
                  <a:cubicBezTo>
                    <a:pt x="1582833" y="621963"/>
                    <a:pt x="1572583" y="619760"/>
                    <a:pt x="1562423" y="617220"/>
                  </a:cubicBezTo>
                  <a:cubicBezTo>
                    <a:pt x="1554803" y="612140"/>
                    <a:pt x="1548138" y="605196"/>
                    <a:pt x="1539563" y="601980"/>
                  </a:cubicBezTo>
                  <a:cubicBezTo>
                    <a:pt x="1485101" y="581557"/>
                    <a:pt x="1397361" y="605318"/>
                    <a:pt x="1356683" y="609600"/>
                  </a:cubicBezTo>
                  <a:cubicBezTo>
                    <a:pt x="1319212" y="622090"/>
                    <a:pt x="1293784" y="627748"/>
                    <a:pt x="1265243" y="670560"/>
                  </a:cubicBezTo>
                  <a:cubicBezTo>
                    <a:pt x="1260163" y="678180"/>
                    <a:pt x="1255326" y="685968"/>
                    <a:pt x="1250003" y="693420"/>
                  </a:cubicBezTo>
                  <a:cubicBezTo>
                    <a:pt x="1222471" y="731965"/>
                    <a:pt x="1203122" y="749469"/>
                    <a:pt x="1181423" y="800100"/>
                  </a:cubicBezTo>
                  <a:cubicBezTo>
                    <a:pt x="1173803" y="817880"/>
                    <a:pt x="1165174" y="835261"/>
                    <a:pt x="1158563" y="853440"/>
                  </a:cubicBezTo>
                  <a:cubicBezTo>
                    <a:pt x="1154984" y="863282"/>
                    <a:pt x="1153952" y="873889"/>
                    <a:pt x="1150943" y="883920"/>
                  </a:cubicBezTo>
                  <a:cubicBezTo>
                    <a:pt x="1128301" y="959392"/>
                    <a:pt x="1140764" y="899277"/>
                    <a:pt x="1128083" y="975360"/>
                  </a:cubicBezTo>
                  <a:cubicBezTo>
                    <a:pt x="1135624" y="1163887"/>
                    <a:pt x="1123694" y="1114897"/>
                    <a:pt x="1150943" y="1242060"/>
                  </a:cubicBezTo>
                  <a:cubicBezTo>
                    <a:pt x="1153137" y="1252300"/>
                    <a:pt x="1154674" y="1262816"/>
                    <a:pt x="1158563" y="1272540"/>
                  </a:cubicBezTo>
                  <a:cubicBezTo>
                    <a:pt x="1185953" y="1341014"/>
                    <a:pt x="1171738" y="1296255"/>
                    <a:pt x="1196663" y="1341120"/>
                  </a:cubicBezTo>
                  <a:cubicBezTo>
                    <a:pt x="1247872" y="1433295"/>
                    <a:pt x="1182892" y="1338458"/>
                    <a:pt x="1272863" y="1455420"/>
                  </a:cubicBezTo>
                  <a:cubicBezTo>
                    <a:pt x="1280606" y="1465486"/>
                    <a:pt x="1285806" y="1477966"/>
                    <a:pt x="1295723" y="1485900"/>
                  </a:cubicBezTo>
                  <a:cubicBezTo>
                    <a:pt x="1308423" y="1496060"/>
                    <a:pt x="1321583" y="1505670"/>
                    <a:pt x="1333823" y="1516380"/>
                  </a:cubicBezTo>
                  <a:cubicBezTo>
                    <a:pt x="1378317" y="1555312"/>
                    <a:pt x="1345070" y="1544464"/>
                    <a:pt x="1425263" y="1592580"/>
                  </a:cubicBezTo>
                  <a:lnTo>
                    <a:pt x="1463363" y="1615440"/>
                  </a:lnTo>
                  <a:cubicBezTo>
                    <a:pt x="1483771" y="1627999"/>
                    <a:pt x="1501590" y="1645962"/>
                    <a:pt x="1524323" y="1653540"/>
                  </a:cubicBezTo>
                  <a:cubicBezTo>
                    <a:pt x="1531943" y="1656080"/>
                    <a:pt x="1539999" y="1657568"/>
                    <a:pt x="1547183" y="1661160"/>
                  </a:cubicBezTo>
                  <a:cubicBezTo>
                    <a:pt x="1560430" y="1667784"/>
                    <a:pt x="1571749" y="1678005"/>
                    <a:pt x="1585283" y="1684020"/>
                  </a:cubicBezTo>
                  <a:cubicBezTo>
                    <a:pt x="1594853" y="1688273"/>
                    <a:pt x="1605753" y="1688560"/>
                    <a:pt x="1615763" y="1691640"/>
                  </a:cubicBezTo>
                  <a:cubicBezTo>
                    <a:pt x="1638794" y="1698726"/>
                    <a:pt x="1660574" y="1710539"/>
                    <a:pt x="1684343" y="1714500"/>
                  </a:cubicBezTo>
                  <a:cubicBezTo>
                    <a:pt x="1699583" y="1717040"/>
                    <a:pt x="1714754" y="1720032"/>
                    <a:pt x="1730063" y="1722120"/>
                  </a:cubicBezTo>
                  <a:cubicBezTo>
                    <a:pt x="1770644" y="1727654"/>
                    <a:pt x="1851983" y="1737360"/>
                    <a:pt x="1851983" y="1737360"/>
                  </a:cubicBezTo>
                  <a:cubicBezTo>
                    <a:pt x="1859603" y="1739900"/>
                    <a:pt x="1866904" y="1743759"/>
                    <a:pt x="1874843" y="1744980"/>
                  </a:cubicBezTo>
                  <a:cubicBezTo>
                    <a:pt x="1980793" y="1761280"/>
                    <a:pt x="2000175" y="1748506"/>
                    <a:pt x="2133923" y="1737360"/>
                  </a:cubicBezTo>
                  <a:cubicBezTo>
                    <a:pt x="2143571" y="1735430"/>
                    <a:pt x="2182266" y="1729330"/>
                    <a:pt x="2194883" y="1722120"/>
                  </a:cubicBezTo>
                  <a:cubicBezTo>
                    <a:pt x="2205910" y="1715819"/>
                    <a:pt x="2215805" y="1707623"/>
                    <a:pt x="2225363" y="1699260"/>
                  </a:cubicBezTo>
                  <a:cubicBezTo>
                    <a:pt x="2253143" y="1674953"/>
                    <a:pt x="2267825" y="1656357"/>
                    <a:pt x="2286323" y="1623060"/>
                  </a:cubicBezTo>
                  <a:cubicBezTo>
                    <a:pt x="2291697" y="1613388"/>
                    <a:pt x="2299242" y="1577844"/>
                    <a:pt x="2301563" y="1569720"/>
                  </a:cubicBezTo>
                  <a:cubicBezTo>
                    <a:pt x="2315378" y="1521366"/>
                    <a:pt x="2305343" y="1575628"/>
                    <a:pt x="2316803" y="1501140"/>
                  </a:cubicBezTo>
                  <a:cubicBezTo>
                    <a:pt x="2319534" y="1483388"/>
                    <a:pt x="2320901" y="1465412"/>
                    <a:pt x="2324423" y="1447800"/>
                  </a:cubicBezTo>
                  <a:cubicBezTo>
                    <a:pt x="2328531" y="1427261"/>
                    <a:pt x="2335555" y="1407379"/>
                    <a:pt x="2339663" y="1386840"/>
                  </a:cubicBezTo>
                  <a:cubicBezTo>
                    <a:pt x="2349079" y="1339760"/>
                    <a:pt x="2340099" y="1359516"/>
                    <a:pt x="2362523" y="1325880"/>
                  </a:cubicBezTo>
                  <a:cubicBezTo>
                    <a:pt x="2365063" y="1308100"/>
                    <a:pt x="2366930" y="1290211"/>
                    <a:pt x="2370143" y="1272540"/>
                  </a:cubicBezTo>
                  <a:cubicBezTo>
                    <a:pt x="2372016" y="1262236"/>
                    <a:pt x="2377938" y="1252531"/>
                    <a:pt x="2377763" y="1242060"/>
                  </a:cubicBezTo>
                  <a:cubicBezTo>
                    <a:pt x="2375391" y="1099749"/>
                    <a:pt x="2371991" y="957355"/>
                    <a:pt x="2362523" y="815340"/>
                  </a:cubicBezTo>
                  <a:cubicBezTo>
                    <a:pt x="2361767" y="804006"/>
                    <a:pt x="2351361" y="795462"/>
                    <a:pt x="2347283" y="784860"/>
                  </a:cubicBezTo>
                  <a:cubicBezTo>
                    <a:pt x="2338633" y="762370"/>
                    <a:pt x="2336821" y="736943"/>
                    <a:pt x="2324423" y="716280"/>
                  </a:cubicBezTo>
                  <a:cubicBezTo>
                    <a:pt x="2316803" y="703580"/>
                    <a:pt x="2308187" y="691427"/>
                    <a:pt x="2301563" y="678180"/>
                  </a:cubicBezTo>
                  <a:cubicBezTo>
                    <a:pt x="2297971" y="670996"/>
                    <a:pt x="2297928" y="662294"/>
                    <a:pt x="2293943" y="655320"/>
                  </a:cubicBezTo>
                  <a:cubicBezTo>
                    <a:pt x="2287642" y="644293"/>
                    <a:pt x="2278703" y="635000"/>
                    <a:pt x="2271083" y="624840"/>
                  </a:cubicBezTo>
                  <a:cubicBezTo>
                    <a:pt x="2264885" y="606247"/>
                    <a:pt x="2262995" y="593892"/>
                    <a:pt x="2248223" y="579120"/>
                  </a:cubicBezTo>
                  <a:cubicBezTo>
                    <a:pt x="2241747" y="572644"/>
                    <a:pt x="2231839" y="570356"/>
                    <a:pt x="2225363" y="563880"/>
                  </a:cubicBezTo>
                  <a:cubicBezTo>
                    <a:pt x="2216383" y="554900"/>
                    <a:pt x="2211483" y="542380"/>
                    <a:pt x="2202503" y="533400"/>
                  </a:cubicBezTo>
                  <a:cubicBezTo>
                    <a:pt x="2196027" y="526924"/>
                    <a:pt x="2187095" y="523483"/>
                    <a:pt x="2179643" y="518160"/>
                  </a:cubicBezTo>
                  <a:cubicBezTo>
                    <a:pt x="2169309" y="510778"/>
                    <a:pt x="2160768" y="500458"/>
                    <a:pt x="2149163" y="495300"/>
                  </a:cubicBezTo>
                  <a:cubicBezTo>
                    <a:pt x="2137328" y="490040"/>
                    <a:pt x="2123706" y="490490"/>
                    <a:pt x="2111063" y="487680"/>
                  </a:cubicBezTo>
                  <a:cubicBezTo>
                    <a:pt x="2100840" y="485408"/>
                    <a:pt x="2090743" y="482600"/>
                    <a:pt x="2080583" y="480060"/>
                  </a:cubicBezTo>
                  <a:cubicBezTo>
                    <a:pt x="2024703" y="482600"/>
                    <a:pt x="1967705" y="476271"/>
                    <a:pt x="1912943" y="487680"/>
                  </a:cubicBezTo>
                  <a:cubicBezTo>
                    <a:pt x="1901823" y="489997"/>
                    <a:pt x="1901922" y="507613"/>
                    <a:pt x="1897703" y="518160"/>
                  </a:cubicBezTo>
                  <a:cubicBezTo>
                    <a:pt x="1891737" y="533075"/>
                    <a:pt x="1882463" y="563880"/>
                    <a:pt x="1882463" y="563880"/>
                  </a:cubicBezTo>
                  <a:cubicBezTo>
                    <a:pt x="1885003" y="624840"/>
                    <a:pt x="1885576" y="685914"/>
                    <a:pt x="1890083" y="746760"/>
                  </a:cubicBezTo>
                  <a:cubicBezTo>
                    <a:pt x="1891192" y="761733"/>
                    <a:pt x="1919353" y="813457"/>
                    <a:pt x="1920563" y="815340"/>
                  </a:cubicBezTo>
                  <a:cubicBezTo>
                    <a:pt x="1934298" y="836706"/>
                    <a:pt x="1944503" y="863232"/>
                    <a:pt x="1966283" y="876300"/>
                  </a:cubicBezTo>
                  <a:cubicBezTo>
                    <a:pt x="1991683" y="891540"/>
                    <a:pt x="2014382" y="912653"/>
                    <a:pt x="2042483" y="922020"/>
                  </a:cubicBezTo>
                  <a:cubicBezTo>
                    <a:pt x="2096094" y="939890"/>
                    <a:pt x="2029911" y="916632"/>
                    <a:pt x="2095823" y="944880"/>
                  </a:cubicBezTo>
                  <a:cubicBezTo>
                    <a:pt x="2127112" y="958290"/>
                    <a:pt x="2117027" y="948193"/>
                    <a:pt x="2156783" y="960120"/>
                  </a:cubicBezTo>
                  <a:cubicBezTo>
                    <a:pt x="2173733" y="965205"/>
                    <a:pt x="2198706" y="978749"/>
                    <a:pt x="2217743" y="982980"/>
                  </a:cubicBezTo>
                  <a:cubicBezTo>
                    <a:pt x="2232825" y="986332"/>
                    <a:pt x="2248223" y="988060"/>
                    <a:pt x="2263463" y="990600"/>
                  </a:cubicBezTo>
                  <a:cubicBezTo>
                    <a:pt x="2321883" y="988060"/>
                    <a:pt x="2380796" y="990970"/>
                    <a:pt x="2438723" y="982980"/>
                  </a:cubicBezTo>
                  <a:cubicBezTo>
                    <a:pt x="2455602" y="980652"/>
                    <a:pt x="2468931" y="967171"/>
                    <a:pt x="2484443" y="960120"/>
                  </a:cubicBezTo>
                  <a:cubicBezTo>
                    <a:pt x="2496895" y="954460"/>
                    <a:pt x="2509843" y="949960"/>
                    <a:pt x="2522543" y="944880"/>
                  </a:cubicBezTo>
                  <a:cubicBezTo>
                    <a:pt x="2530163" y="937260"/>
                    <a:pt x="2537124" y="928919"/>
                    <a:pt x="2545403" y="922020"/>
                  </a:cubicBezTo>
                  <a:cubicBezTo>
                    <a:pt x="2552438" y="916157"/>
                    <a:pt x="2561787" y="913256"/>
                    <a:pt x="2568263" y="906780"/>
                  </a:cubicBezTo>
                  <a:cubicBezTo>
                    <a:pt x="2574739" y="900304"/>
                    <a:pt x="2577640" y="890955"/>
                    <a:pt x="2583503" y="883920"/>
                  </a:cubicBezTo>
                  <a:cubicBezTo>
                    <a:pt x="2604569" y="858641"/>
                    <a:pt x="2607414" y="866579"/>
                    <a:pt x="2621603" y="838200"/>
                  </a:cubicBezTo>
                  <a:cubicBezTo>
                    <a:pt x="2625099" y="831208"/>
                    <a:pt x="2641166" y="790430"/>
                    <a:pt x="2644463" y="777240"/>
                  </a:cubicBezTo>
                  <a:cubicBezTo>
                    <a:pt x="2647604" y="764675"/>
                    <a:pt x="2649543" y="751840"/>
                    <a:pt x="2652083" y="739140"/>
                  </a:cubicBezTo>
                  <a:cubicBezTo>
                    <a:pt x="2649543" y="668020"/>
                    <a:pt x="2648411" y="596836"/>
                    <a:pt x="2644463" y="525780"/>
                  </a:cubicBezTo>
                  <a:cubicBezTo>
                    <a:pt x="2641239" y="467750"/>
                    <a:pt x="2638897" y="477874"/>
                    <a:pt x="2629223" y="434340"/>
                  </a:cubicBezTo>
                  <a:cubicBezTo>
                    <a:pt x="2626413" y="421697"/>
                    <a:pt x="2624744" y="408805"/>
                    <a:pt x="2621603" y="396240"/>
                  </a:cubicBezTo>
                  <a:cubicBezTo>
                    <a:pt x="2616698" y="376620"/>
                    <a:pt x="2608656" y="360743"/>
                    <a:pt x="2598743" y="342900"/>
                  </a:cubicBezTo>
                  <a:cubicBezTo>
                    <a:pt x="2591550" y="329953"/>
                    <a:pt x="2584098" y="317123"/>
                    <a:pt x="2575883" y="304800"/>
                  </a:cubicBezTo>
                  <a:cubicBezTo>
                    <a:pt x="2561980" y="283945"/>
                    <a:pt x="2546606" y="262155"/>
                    <a:pt x="2522543" y="251460"/>
                  </a:cubicBezTo>
                  <a:cubicBezTo>
                    <a:pt x="2510708" y="246200"/>
                    <a:pt x="2497143" y="246380"/>
                    <a:pt x="2484443" y="243840"/>
                  </a:cubicBezTo>
                  <a:cubicBezTo>
                    <a:pt x="2448883" y="248920"/>
                    <a:pt x="2412729" y="250853"/>
                    <a:pt x="2377763" y="259080"/>
                  </a:cubicBezTo>
                  <a:cubicBezTo>
                    <a:pt x="2361462" y="262915"/>
                    <a:pt x="2319207" y="309749"/>
                    <a:pt x="2316803" y="312420"/>
                  </a:cubicBezTo>
                  <a:cubicBezTo>
                    <a:pt x="2305332" y="325166"/>
                    <a:pt x="2281420" y="355291"/>
                    <a:pt x="2271083" y="373380"/>
                  </a:cubicBezTo>
                  <a:cubicBezTo>
                    <a:pt x="2242200" y="423925"/>
                    <a:pt x="2266542" y="383976"/>
                    <a:pt x="2248223" y="426720"/>
                  </a:cubicBezTo>
                  <a:cubicBezTo>
                    <a:pt x="2243748" y="437161"/>
                    <a:pt x="2238063" y="447040"/>
                    <a:pt x="2232983" y="457200"/>
                  </a:cubicBezTo>
                  <a:cubicBezTo>
                    <a:pt x="2227903" y="482600"/>
                    <a:pt x="2224025" y="508270"/>
                    <a:pt x="2217743" y="533400"/>
                  </a:cubicBezTo>
                  <a:lnTo>
                    <a:pt x="2202503" y="594360"/>
                  </a:lnTo>
                  <a:cubicBezTo>
                    <a:pt x="2199963" y="617220"/>
                    <a:pt x="2197923" y="640141"/>
                    <a:pt x="2194883" y="662940"/>
                  </a:cubicBezTo>
                  <a:cubicBezTo>
                    <a:pt x="2192841" y="678255"/>
                    <a:pt x="2187263" y="693210"/>
                    <a:pt x="2187263" y="708660"/>
                  </a:cubicBezTo>
                  <a:cubicBezTo>
                    <a:pt x="2187263" y="753494"/>
                    <a:pt x="2188054" y="911133"/>
                    <a:pt x="2202503" y="990600"/>
                  </a:cubicBezTo>
                  <a:cubicBezTo>
                    <a:pt x="2203940" y="998503"/>
                    <a:pt x="2207815" y="1005767"/>
                    <a:pt x="2210123" y="1013460"/>
                  </a:cubicBezTo>
                  <a:cubicBezTo>
                    <a:pt x="2215436" y="1031172"/>
                    <a:pt x="2220498" y="1048960"/>
                    <a:pt x="2225363" y="1066800"/>
                  </a:cubicBezTo>
                  <a:cubicBezTo>
                    <a:pt x="2234695" y="1101019"/>
                    <a:pt x="2239178" y="1132531"/>
                    <a:pt x="2255843" y="1165860"/>
                  </a:cubicBezTo>
                  <a:cubicBezTo>
                    <a:pt x="2260923" y="1176020"/>
                    <a:pt x="2266864" y="1185793"/>
                    <a:pt x="2271083" y="1196340"/>
                  </a:cubicBezTo>
                  <a:cubicBezTo>
                    <a:pt x="2277049" y="1211255"/>
                    <a:pt x="2279139" y="1227692"/>
                    <a:pt x="2286323" y="1242060"/>
                  </a:cubicBezTo>
                  <a:cubicBezTo>
                    <a:pt x="2305739" y="1280892"/>
                    <a:pt x="2322684" y="1314271"/>
                    <a:pt x="2354903" y="1341120"/>
                  </a:cubicBezTo>
                  <a:cubicBezTo>
                    <a:pt x="2361938" y="1346983"/>
                    <a:pt x="2369345" y="1352752"/>
                    <a:pt x="2377763" y="1356360"/>
                  </a:cubicBezTo>
                  <a:cubicBezTo>
                    <a:pt x="2387389" y="1360485"/>
                    <a:pt x="2397939" y="1362107"/>
                    <a:pt x="2408243" y="1363980"/>
                  </a:cubicBezTo>
                  <a:cubicBezTo>
                    <a:pt x="2454593" y="1372407"/>
                    <a:pt x="2497998" y="1374910"/>
                    <a:pt x="2545403" y="1379220"/>
                  </a:cubicBezTo>
                  <a:cubicBezTo>
                    <a:pt x="2697398" y="1372612"/>
                    <a:pt x="2677085" y="1403815"/>
                    <a:pt x="2743523" y="1356360"/>
                  </a:cubicBezTo>
                  <a:cubicBezTo>
                    <a:pt x="2753857" y="1348978"/>
                    <a:pt x="2765023" y="1342480"/>
                    <a:pt x="2774003" y="1333500"/>
                  </a:cubicBezTo>
                  <a:cubicBezTo>
                    <a:pt x="2785503" y="1322000"/>
                    <a:pt x="2794323" y="1308100"/>
                    <a:pt x="2804483" y="1295400"/>
                  </a:cubicBezTo>
                  <a:cubicBezTo>
                    <a:pt x="2821637" y="1243939"/>
                    <a:pt x="2801842" y="1307284"/>
                    <a:pt x="2819723" y="1226820"/>
                  </a:cubicBezTo>
                  <a:cubicBezTo>
                    <a:pt x="2821465" y="1218979"/>
                    <a:pt x="2825395" y="1211752"/>
                    <a:pt x="2827343" y="1203960"/>
                  </a:cubicBezTo>
                  <a:cubicBezTo>
                    <a:pt x="2836070" y="1169052"/>
                    <a:pt x="2837956" y="1141915"/>
                    <a:pt x="2842583" y="1104900"/>
                  </a:cubicBezTo>
                  <a:cubicBezTo>
                    <a:pt x="2840043" y="1013460"/>
                    <a:pt x="2839420" y="921947"/>
                    <a:pt x="2834963" y="830580"/>
                  </a:cubicBezTo>
                  <a:cubicBezTo>
                    <a:pt x="2833632" y="803301"/>
                    <a:pt x="2820553" y="762553"/>
                    <a:pt x="2796863" y="746760"/>
                  </a:cubicBezTo>
                  <a:lnTo>
                    <a:pt x="2774003" y="731520"/>
                  </a:lnTo>
                  <a:cubicBezTo>
                    <a:pt x="2753683" y="739140"/>
                    <a:pt x="2731789" y="743445"/>
                    <a:pt x="2713043" y="754380"/>
                  </a:cubicBezTo>
                  <a:cubicBezTo>
                    <a:pt x="2692885" y="766139"/>
                    <a:pt x="2679826" y="788965"/>
                    <a:pt x="2667323" y="807720"/>
                  </a:cubicBezTo>
                  <a:cubicBezTo>
                    <a:pt x="2669863" y="866140"/>
                    <a:pt x="2666051" y="925185"/>
                    <a:pt x="2674943" y="982980"/>
                  </a:cubicBezTo>
                  <a:cubicBezTo>
                    <a:pt x="2676582" y="993631"/>
                    <a:pt x="2690790" y="997658"/>
                    <a:pt x="2697803" y="1005840"/>
                  </a:cubicBezTo>
                  <a:cubicBezTo>
                    <a:pt x="2706068" y="1015483"/>
                    <a:pt x="2709847" y="1029664"/>
                    <a:pt x="2720663" y="1036320"/>
                  </a:cubicBezTo>
                  <a:cubicBezTo>
                    <a:pt x="2743962" y="1050658"/>
                    <a:pt x="2796863" y="1066800"/>
                    <a:pt x="2796863" y="1066800"/>
                  </a:cubicBezTo>
                  <a:cubicBezTo>
                    <a:pt x="2861445" y="1063212"/>
                    <a:pt x="2926404" y="1077806"/>
                    <a:pt x="2979743" y="1036320"/>
                  </a:cubicBezTo>
                  <a:cubicBezTo>
                    <a:pt x="2989768" y="1028523"/>
                    <a:pt x="2994983" y="1016000"/>
                    <a:pt x="3002603" y="1005840"/>
                  </a:cubicBezTo>
                  <a:cubicBezTo>
                    <a:pt x="3005143" y="998220"/>
                    <a:pt x="3007403" y="990501"/>
                    <a:pt x="3010223" y="982980"/>
                  </a:cubicBezTo>
                  <a:cubicBezTo>
                    <a:pt x="3015026" y="970173"/>
                    <a:pt x="3021533" y="957981"/>
                    <a:pt x="3025463" y="944880"/>
                  </a:cubicBezTo>
                  <a:cubicBezTo>
                    <a:pt x="3029185" y="932475"/>
                    <a:pt x="3030543" y="919480"/>
                    <a:pt x="3033083" y="906780"/>
                  </a:cubicBezTo>
                  <a:cubicBezTo>
                    <a:pt x="3035623" y="868680"/>
                    <a:pt x="3021758" y="825633"/>
                    <a:pt x="3040703" y="792480"/>
                  </a:cubicBezTo>
                  <a:cubicBezTo>
                    <a:pt x="3060214" y="758335"/>
                    <a:pt x="3139302" y="837831"/>
                    <a:pt x="3139763" y="838200"/>
                  </a:cubicBezTo>
                  <a:cubicBezTo>
                    <a:pt x="3182002" y="871991"/>
                    <a:pt x="3186675" y="866360"/>
                    <a:pt x="3231203" y="922020"/>
                  </a:cubicBezTo>
                  <a:cubicBezTo>
                    <a:pt x="3256021" y="953042"/>
                    <a:pt x="3282295" y="992391"/>
                    <a:pt x="3322643" y="1005840"/>
                  </a:cubicBezTo>
                  <a:cubicBezTo>
                    <a:pt x="3360160" y="1018346"/>
                    <a:pt x="3337580" y="1012140"/>
                    <a:pt x="3391223" y="1021080"/>
                  </a:cubicBezTo>
                  <a:cubicBezTo>
                    <a:pt x="3401383" y="1016000"/>
                    <a:pt x="3412252" y="1012141"/>
                    <a:pt x="3421703" y="1005840"/>
                  </a:cubicBezTo>
                  <a:cubicBezTo>
                    <a:pt x="3442837" y="991751"/>
                    <a:pt x="3482663" y="960120"/>
                    <a:pt x="3482663" y="960120"/>
                  </a:cubicBezTo>
                  <a:cubicBezTo>
                    <a:pt x="3485203" y="952500"/>
                    <a:pt x="3487119" y="944643"/>
                    <a:pt x="3490283" y="937260"/>
                  </a:cubicBezTo>
                  <a:cubicBezTo>
                    <a:pt x="3494758" y="926819"/>
                    <a:pt x="3501535" y="917416"/>
                    <a:pt x="3505523" y="906780"/>
                  </a:cubicBezTo>
                  <a:cubicBezTo>
                    <a:pt x="3509200" y="896974"/>
                    <a:pt x="3510603" y="886460"/>
                    <a:pt x="3513143" y="876300"/>
                  </a:cubicBezTo>
                  <a:cubicBezTo>
                    <a:pt x="3510603" y="861060"/>
                    <a:pt x="3508287" y="845781"/>
                    <a:pt x="3505523" y="830580"/>
                  </a:cubicBezTo>
                  <a:cubicBezTo>
                    <a:pt x="3500944" y="805395"/>
                    <a:pt x="3489782" y="779565"/>
                    <a:pt x="3505523" y="754380"/>
                  </a:cubicBezTo>
                  <a:cubicBezTo>
                    <a:pt x="3512254" y="743610"/>
                    <a:pt x="3525233" y="738251"/>
                    <a:pt x="3536003" y="731520"/>
                  </a:cubicBezTo>
                  <a:cubicBezTo>
                    <a:pt x="3545636" y="725500"/>
                    <a:pt x="3555344" y="718508"/>
                    <a:pt x="3566483" y="716280"/>
                  </a:cubicBezTo>
                  <a:cubicBezTo>
                    <a:pt x="3593993" y="710778"/>
                    <a:pt x="3622363" y="711200"/>
                    <a:pt x="3650303" y="708660"/>
                  </a:cubicBezTo>
                  <a:cubicBezTo>
                    <a:pt x="3665543" y="711200"/>
                    <a:pt x="3683366" y="707420"/>
                    <a:pt x="3696023" y="716280"/>
                  </a:cubicBezTo>
                  <a:cubicBezTo>
                    <a:pt x="3711028" y="726784"/>
                    <a:pt x="3715513" y="747347"/>
                    <a:pt x="3726503" y="762000"/>
                  </a:cubicBezTo>
                  <a:cubicBezTo>
                    <a:pt x="3751060" y="794743"/>
                    <a:pt x="3753223" y="800620"/>
                    <a:pt x="3787463" y="830580"/>
                  </a:cubicBezTo>
                  <a:cubicBezTo>
                    <a:pt x="3794355" y="836611"/>
                    <a:pt x="3802132" y="841724"/>
                    <a:pt x="3810323" y="845820"/>
                  </a:cubicBezTo>
                  <a:cubicBezTo>
                    <a:pt x="3817507" y="849412"/>
                    <a:pt x="3825563" y="850900"/>
                    <a:pt x="3833183" y="853440"/>
                  </a:cubicBezTo>
                  <a:cubicBezTo>
                    <a:pt x="3857153" y="850444"/>
                    <a:pt x="3921944" y="842707"/>
                    <a:pt x="3947483" y="838200"/>
                  </a:cubicBezTo>
                  <a:cubicBezTo>
                    <a:pt x="3972992" y="833698"/>
                    <a:pt x="3998132" y="827218"/>
                    <a:pt x="4023683" y="822960"/>
                  </a:cubicBezTo>
                  <a:lnTo>
                    <a:pt x="4069403" y="815340"/>
                  </a:lnTo>
                  <a:cubicBezTo>
                    <a:pt x="4082146" y="813023"/>
                    <a:pt x="4094605" y="808893"/>
                    <a:pt x="4107503" y="807720"/>
                  </a:cubicBezTo>
                  <a:cubicBezTo>
                    <a:pt x="4150580" y="803804"/>
                    <a:pt x="4193863" y="802640"/>
                    <a:pt x="4237043" y="800100"/>
                  </a:cubicBezTo>
                  <a:cubicBezTo>
                    <a:pt x="4259903" y="795020"/>
                    <a:pt x="4282499" y="788560"/>
                    <a:pt x="4305623" y="784860"/>
                  </a:cubicBezTo>
                  <a:cubicBezTo>
                    <a:pt x="4346065" y="778389"/>
                    <a:pt x="4427543" y="769620"/>
                    <a:pt x="4427543" y="769620"/>
                  </a:cubicBezTo>
                  <a:lnTo>
                    <a:pt x="4778063" y="784860"/>
                  </a:lnTo>
                  <a:cubicBezTo>
                    <a:pt x="4795995" y="785875"/>
                    <a:pt x="4814049" y="787852"/>
                    <a:pt x="4831403" y="792480"/>
                  </a:cubicBezTo>
                  <a:cubicBezTo>
                    <a:pt x="4852372" y="798072"/>
                    <a:pt x="4871201" y="810530"/>
                    <a:pt x="4892363" y="815340"/>
                  </a:cubicBezTo>
                  <a:cubicBezTo>
                    <a:pt x="4927391" y="823301"/>
                    <a:pt x="4999043" y="830580"/>
                    <a:pt x="4999043" y="830580"/>
                  </a:cubicBezTo>
                  <a:lnTo>
                    <a:pt x="5585783" y="807720"/>
                  </a:lnTo>
                  <a:cubicBezTo>
                    <a:pt x="5614135" y="806109"/>
                    <a:pt x="5641706" y="797794"/>
                    <a:pt x="5669603" y="792480"/>
                  </a:cubicBezTo>
                  <a:cubicBezTo>
                    <a:pt x="5818704" y="764080"/>
                    <a:pt x="5669434" y="789968"/>
                    <a:pt x="5837243" y="762000"/>
                  </a:cubicBezTo>
                  <a:cubicBezTo>
                    <a:pt x="5885503" y="764540"/>
                    <a:pt x="5933828" y="766050"/>
                    <a:pt x="5982023" y="769620"/>
                  </a:cubicBezTo>
                  <a:cubicBezTo>
                    <a:pt x="6074753" y="776489"/>
                    <a:pt x="6020453" y="782327"/>
                    <a:pt x="6134423" y="784860"/>
                  </a:cubicBezTo>
                  <a:cubicBezTo>
                    <a:pt x="6218222" y="786722"/>
                    <a:pt x="6302063" y="784860"/>
                    <a:pt x="6385883" y="784860"/>
                  </a:cubicBezTo>
                </a:path>
              </a:pathLst>
            </a:custGeom>
            <a:no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32" name="이등변 삼각형 31">
              <a:extLst>
                <a:ext uri="{FF2B5EF4-FFF2-40B4-BE49-F238E27FC236}">
                  <a16:creationId xmlns:a16="http://schemas.microsoft.com/office/drawing/2014/main" id="{3392651B-9A11-4115-B7D3-303B1DED3C4B}"/>
                </a:ext>
              </a:extLst>
            </p:cNvPr>
            <p:cNvSpPr/>
            <p:nvPr/>
          </p:nvSpPr>
          <p:spPr>
            <a:xfrm>
              <a:off x="1520616" y="5602015"/>
              <a:ext cx="203200" cy="175172"/>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33" name="이등변 삼각형 32">
              <a:extLst>
                <a:ext uri="{FF2B5EF4-FFF2-40B4-BE49-F238E27FC236}">
                  <a16:creationId xmlns:a16="http://schemas.microsoft.com/office/drawing/2014/main" id="{22308623-08C2-41C0-8231-6769166A5DA5}"/>
                </a:ext>
              </a:extLst>
            </p:cNvPr>
            <p:cNvSpPr/>
            <p:nvPr/>
          </p:nvSpPr>
          <p:spPr>
            <a:xfrm>
              <a:off x="4867497" y="5602015"/>
              <a:ext cx="203200" cy="175172"/>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34" name="이등변 삼각형 33">
              <a:extLst>
                <a:ext uri="{FF2B5EF4-FFF2-40B4-BE49-F238E27FC236}">
                  <a16:creationId xmlns:a16="http://schemas.microsoft.com/office/drawing/2014/main" id="{9FF63E49-1C72-4F8B-947B-16E580748F05}"/>
                </a:ext>
              </a:extLst>
            </p:cNvPr>
            <p:cNvSpPr/>
            <p:nvPr/>
          </p:nvSpPr>
          <p:spPr>
            <a:xfrm>
              <a:off x="8063458" y="5602015"/>
              <a:ext cx="203200" cy="175172"/>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sp>
        <p:nvSpPr>
          <p:cNvPr id="35" name="직사각형 46">
            <a:extLst>
              <a:ext uri="{FF2B5EF4-FFF2-40B4-BE49-F238E27FC236}">
                <a16:creationId xmlns:a16="http://schemas.microsoft.com/office/drawing/2014/main" id="{5A66D13D-6C21-4A8A-8D9F-88F4F95CE9DC}"/>
              </a:ext>
            </a:extLst>
          </p:cNvPr>
          <p:cNvSpPr/>
          <p:nvPr/>
        </p:nvSpPr>
        <p:spPr>
          <a:xfrm>
            <a:off x="560208" y="6057059"/>
            <a:ext cx="3573510" cy="1384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90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Source: Designing Better (</a:t>
            </a:r>
            <a:r>
              <a:rPr lang="en-US" altLang="ko-KR" sz="900" dirty="0">
                <a:solidFill>
                  <a:prstClr val="white"/>
                </a:solidFill>
                <a:latin typeface="Calibri" panose="020F0502020204030204"/>
                <a:ea typeface="맑은 고딕" panose="020B0503020000020004" pitchFamily="50" charset="-127"/>
                <a:hlinkClick r:id="rId3"/>
              </a:rPr>
              <a:t>http://designingbetter.ca/</a:t>
            </a:r>
            <a:r>
              <a:rPr lang="en-US" altLang="ko-KR" sz="90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a:t>
            </a:r>
          </a:p>
        </p:txBody>
      </p:sp>
      <p:grpSp>
        <p:nvGrpSpPr>
          <p:cNvPr id="36" name="그룹 19">
            <a:extLst>
              <a:ext uri="{FF2B5EF4-FFF2-40B4-BE49-F238E27FC236}">
                <a16:creationId xmlns:a16="http://schemas.microsoft.com/office/drawing/2014/main" id="{4DE16628-3620-4474-9E50-E1A0CA7DD83F}"/>
              </a:ext>
            </a:extLst>
          </p:cNvPr>
          <p:cNvGrpSpPr/>
          <p:nvPr/>
        </p:nvGrpSpPr>
        <p:grpSpPr>
          <a:xfrm>
            <a:off x="3108915" y="2565677"/>
            <a:ext cx="3684995" cy="584013"/>
            <a:chOff x="806777" y="3032465"/>
            <a:chExt cx="8289270" cy="584200"/>
          </a:xfrm>
        </p:grpSpPr>
        <p:sp>
          <p:nvSpPr>
            <p:cNvPr id="37" name="직사각형 20">
              <a:extLst>
                <a:ext uri="{FF2B5EF4-FFF2-40B4-BE49-F238E27FC236}">
                  <a16:creationId xmlns:a16="http://schemas.microsoft.com/office/drawing/2014/main" id="{8227D438-DB4B-48DA-8764-6EECFBC37A98}"/>
                </a:ext>
              </a:extLst>
            </p:cNvPr>
            <p:cNvSpPr/>
            <p:nvPr/>
          </p:nvSpPr>
          <p:spPr>
            <a:xfrm>
              <a:off x="806777" y="3121822"/>
              <a:ext cx="8289270"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HOW</a:t>
              </a:r>
              <a:r>
                <a:rPr lang="ko-KR" altLang="en-US"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 </a:t>
              </a:r>
              <a:r>
                <a:rPr lang="en-US" altLang="ko-KR"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DESIGN</a:t>
              </a:r>
              <a:r>
                <a:rPr lang="ko-KR" altLang="en-US"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 </a:t>
              </a:r>
              <a:r>
                <a:rPr lang="en-US" altLang="ko-KR" sz="2799" dirty="0">
                  <a:solidFill>
                    <a:prstClr val="black">
                      <a:lumMod val="95000"/>
                      <a:lumOff val="5000"/>
                    </a:prstClr>
                  </a:solidFill>
                  <a:latin typeface="SamsungOne 700" panose="020B0803030303020204" pitchFamily="34" charset="0"/>
                  <a:ea typeface="SamsungOne 700" panose="020B0803030303020204" pitchFamily="34" charset="0"/>
                  <a:cs typeface="Samsung Sharp Sans" pitchFamily="2" charset="0"/>
                </a:rPr>
                <a:t>FEELS</a:t>
              </a:r>
            </a:p>
          </p:txBody>
        </p:sp>
        <p:grpSp>
          <p:nvGrpSpPr>
            <p:cNvPr id="38" name="그룹 21">
              <a:extLst>
                <a:ext uri="{FF2B5EF4-FFF2-40B4-BE49-F238E27FC236}">
                  <a16:creationId xmlns:a16="http://schemas.microsoft.com/office/drawing/2014/main" id="{EE560831-2B61-4EE6-A51C-EA8F8B404301}"/>
                </a:ext>
              </a:extLst>
            </p:cNvPr>
            <p:cNvGrpSpPr/>
            <p:nvPr/>
          </p:nvGrpSpPr>
          <p:grpSpPr>
            <a:xfrm>
              <a:off x="1338262" y="3032465"/>
              <a:ext cx="7226300" cy="584200"/>
              <a:chOff x="1384300" y="3124200"/>
              <a:chExt cx="7226300" cy="584200"/>
            </a:xfrm>
          </p:grpSpPr>
          <p:cxnSp>
            <p:nvCxnSpPr>
              <p:cNvPr id="39" name="직선 연결선 22">
                <a:extLst>
                  <a:ext uri="{FF2B5EF4-FFF2-40B4-BE49-F238E27FC236}">
                    <a16:creationId xmlns:a16="http://schemas.microsoft.com/office/drawing/2014/main" id="{48E50C67-5DF5-45A6-8733-DE546AFC0EFF}"/>
                  </a:ext>
                </a:extLst>
              </p:cNvPr>
              <p:cNvCxnSpPr>
                <a:cxnSpLocks/>
              </p:cNvCxnSpPr>
              <p:nvPr/>
            </p:nvCxnSpPr>
            <p:spPr>
              <a:xfrm>
                <a:off x="1384300" y="3124200"/>
                <a:ext cx="72263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0" name="직선 연결선 23">
                <a:extLst>
                  <a:ext uri="{FF2B5EF4-FFF2-40B4-BE49-F238E27FC236}">
                    <a16:creationId xmlns:a16="http://schemas.microsoft.com/office/drawing/2014/main" id="{30E7834B-D96A-4044-A2FB-2DC28087EF79}"/>
                  </a:ext>
                </a:extLst>
              </p:cNvPr>
              <p:cNvCxnSpPr>
                <a:cxnSpLocks/>
              </p:cNvCxnSpPr>
              <p:nvPr/>
            </p:nvCxnSpPr>
            <p:spPr>
              <a:xfrm>
                <a:off x="1384300" y="3708400"/>
                <a:ext cx="72263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sp>
        <p:nvSpPr>
          <p:cNvPr id="41" name="직사각형 11">
            <a:extLst>
              <a:ext uri="{FF2B5EF4-FFF2-40B4-BE49-F238E27FC236}">
                <a16:creationId xmlns:a16="http://schemas.microsoft.com/office/drawing/2014/main" id="{3C3F49A5-0618-4B5A-8ECC-8BD3EEACEA08}"/>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Tree>
    <p:extLst>
      <p:ext uri="{BB962C8B-B14F-4D97-AF65-F5344CB8AC3E}">
        <p14:creationId xmlns:p14="http://schemas.microsoft.com/office/powerpoint/2010/main" val="909534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그룹 12"/>
          <p:cNvGrpSpPr/>
          <p:nvPr/>
        </p:nvGrpSpPr>
        <p:grpSpPr>
          <a:xfrm>
            <a:off x="-1" y="1645104"/>
            <a:ext cx="9902825" cy="5212897"/>
            <a:chOff x="-1" y="1209675"/>
            <a:chExt cx="9902825" cy="5212897"/>
          </a:xfrm>
        </p:grpSpPr>
        <p:sp>
          <p:nvSpPr>
            <p:cNvPr id="14" name="직사각형 13"/>
            <p:cNvSpPr/>
            <p:nvPr/>
          </p:nvSpPr>
          <p:spPr>
            <a:xfrm>
              <a:off x="-1" y="1209676"/>
              <a:ext cx="9902825" cy="5212896"/>
            </a:xfrm>
            <a:prstGeom prst="rect">
              <a:avLst/>
            </a:prstGeom>
            <a:solidFill>
              <a:srgbClr val="ECEF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a:ln>
                  <a:noFill/>
                </a:ln>
                <a:solidFill>
                  <a:prstClr val="white"/>
                </a:solidFill>
                <a:effectLst/>
                <a:uLnTx/>
                <a:uFillTx/>
                <a:latin typeface="Calibri" panose="020F0502020204030204"/>
                <a:ea typeface="맑은 고딕" panose="020B0503020000020004" pitchFamily="50" charset="-127"/>
                <a:cs typeface="+mn-cs"/>
              </a:endParaRPr>
            </a:p>
          </p:txBody>
        </p:sp>
        <p:cxnSp>
          <p:nvCxnSpPr>
            <p:cNvPr id="15" name="직선 연결선 14"/>
            <p:cNvCxnSpPr/>
            <p:nvPr/>
          </p:nvCxnSpPr>
          <p:spPr>
            <a:xfrm>
              <a:off x="-1" y="1209675"/>
              <a:ext cx="9902825" cy="0"/>
            </a:xfrm>
            <a:prstGeom prst="line">
              <a:avLst/>
            </a:prstGeom>
            <a:ln>
              <a:solidFill>
                <a:srgbClr val="193EB0"/>
              </a:solidFill>
            </a:ln>
          </p:spPr>
          <p:style>
            <a:lnRef idx="1">
              <a:schemeClr val="accent1"/>
            </a:lnRef>
            <a:fillRef idx="0">
              <a:schemeClr val="accent1"/>
            </a:fillRef>
            <a:effectRef idx="0">
              <a:schemeClr val="accent1"/>
            </a:effectRef>
            <a:fontRef idx="minor">
              <a:schemeClr val="tx1"/>
            </a:fontRef>
          </p:style>
        </p:cxnSp>
      </p:grpSp>
      <p:sp>
        <p:nvSpPr>
          <p:cNvPr id="16" name="직사각형 133">
            <a:extLst>
              <a:ext uri="{FF2B5EF4-FFF2-40B4-BE49-F238E27FC236}">
                <a16:creationId xmlns:a16="http://schemas.microsoft.com/office/drawing/2014/main" id="{A14E28ED-9373-4950-9AA4-B9CBE68EE6E3}"/>
              </a:ext>
            </a:extLst>
          </p:cNvPr>
          <p:cNvSpPr/>
          <p:nvPr/>
        </p:nvSpPr>
        <p:spPr>
          <a:xfrm>
            <a:off x="558800" y="943650"/>
            <a:ext cx="8785225"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b">
            <a:spAutoFit/>
            <a:scene3d>
              <a:camera prst="orthographicFront"/>
              <a:lightRig rig="threePt" dir="t"/>
            </a:scene3d>
            <a:sp3d>
              <a:bevelT w="0" h="6350"/>
            </a:sp3d>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ko-KR" sz="2800" b="0" i="0" u="none" strike="noStrike" kern="1200" cap="none" spc="0" normalizeH="0" baseline="0" noProof="0" dirty="0">
                <a:ln>
                  <a:noFill/>
                </a:ln>
                <a:solidFill>
                  <a:srgbClr val="193EB0"/>
                </a:solidFill>
                <a:effectLst/>
                <a:uLnTx/>
                <a:uFillTx/>
                <a:latin typeface="Samsung Sharp Sans" pitchFamily="2" charset="0"/>
                <a:ea typeface="Samsung Sharp Sans" pitchFamily="2" charset="0"/>
                <a:cs typeface="Samsung Sharp Sans" pitchFamily="2" charset="0"/>
              </a:rPr>
              <a:t>Update History</a:t>
            </a:r>
          </a:p>
        </p:txBody>
      </p:sp>
      <p:graphicFrame>
        <p:nvGraphicFramePr>
          <p:cNvPr id="3" name="Table 2">
            <a:extLst>
              <a:ext uri="{FF2B5EF4-FFF2-40B4-BE49-F238E27FC236}">
                <a16:creationId xmlns:a16="http://schemas.microsoft.com/office/drawing/2014/main" id="{DA90F312-911B-44BA-94EE-743C9CDF643D}"/>
              </a:ext>
            </a:extLst>
          </p:cNvPr>
          <p:cNvGraphicFramePr>
            <a:graphicFrameLocks noGrp="1"/>
          </p:cNvGraphicFramePr>
          <p:nvPr>
            <p:extLst>
              <p:ext uri="{D42A27DB-BD31-4B8C-83A1-F6EECF244321}">
                <p14:modId xmlns:p14="http://schemas.microsoft.com/office/powerpoint/2010/main" val="3459889002"/>
              </p:ext>
            </p:extLst>
          </p:nvPr>
        </p:nvGraphicFramePr>
        <p:xfrm>
          <a:off x="558799" y="2246175"/>
          <a:ext cx="8785226" cy="3725400"/>
        </p:xfrm>
        <a:graphic>
          <a:graphicData uri="http://schemas.openxmlformats.org/drawingml/2006/table">
            <a:tbl>
              <a:tblPr firstRow="1" bandRow="1">
                <a:tableStyleId>{2D5ABB26-0587-4C30-8999-92F81FD0307C}</a:tableStyleId>
              </a:tblPr>
              <a:tblGrid>
                <a:gridCol w="1579720">
                  <a:extLst>
                    <a:ext uri="{9D8B030D-6E8A-4147-A177-3AD203B41FA5}">
                      <a16:colId xmlns:a16="http://schemas.microsoft.com/office/drawing/2014/main" val="258054500"/>
                    </a:ext>
                  </a:extLst>
                </a:gridCol>
                <a:gridCol w="7205506">
                  <a:extLst>
                    <a:ext uri="{9D8B030D-6E8A-4147-A177-3AD203B41FA5}">
                      <a16:colId xmlns:a16="http://schemas.microsoft.com/office/drawing/2014/main" val="817718739"/>
                    </a:ext>
                  </a:extLst>
                </a:gridCol>
              </a:tblGrid>
              <a:tr h="370840">
                <a:tc>
                  <a:txBody>
                    <a:bodyPr/>
                    <a:lstStyle/>
                    <a:p>
                      <a:pPr algn="l" latinLnBrk="1"/>
                      <a:r>
                        <a:rPr lang="en-US" altLang="ko-KR" sz="1600" b="1" dirty="0">
                          <a:solidFill>
                            <a:schemeClr val="bg1"/>
                          </a:solidFill>
                          <a:latin typeface="SamsungOne 400" panose="020B0503030303020204" pitchFamily="34" charset="0"/>
                          <a:ea typeface="SamsungOne 400" panose="020B0503030303020204" pitchFamily="34" charset="0"/>
                        </a:rPr>
                        <a:t>Version</a:t>
                      </a:r>
                      <a:endParaRPr lang="ko-KR" altLang="en-US" sz="1600" b="1" dirty="0">
                        <a:solidFill>
                          <a:schemeClr val="bg1"/>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B w="9525" cap="flat" cmpd="sng" algn="ctr">
                      <a:solidFill>
                        <a:schemeClr val="bg1">
                          <a:lumMod val="50000"/>
                        </a:schemeClr>
                      </a:solidFill>
                      <a:prstDash val="solid"/>
                      <a:round/>
                      <a:headEnd type="none" w="med" len="med"/>
                      <a:tailEnd type="none" w="med" len="med"/>
                    </a:lnB>
                    <a:solidFill>
                      <a:srgbClr val="193EB0"/>
                    </a:solidFill>
                  </a:tcPr>
                </a:tc>
                <a:tc>
                  <a:txBody>
                    <a:bodyPr/>
                    <a:lstStyle/>
                    <a:p>
                      <a:pPr algn="l" latinLnBrk="1"/>
                      <a:r>
                        <a:rPr lang="en-US" altLang="ko-KR" sz="1600" b="1" dirty="0">
                          <a:solidFill>
                            <a:schemeClr val="bg1"/>
                          </a:solidFill>
                          <a:latin typeface="SamsungOne 400" panose="020B0503030303020204" pitchFamily="34" charset="0"/>
                        </a:rPr>
                        <a:t>Update Details</a:t>
                      </a:r>
                      <a:endParaRPr lang="ko-KR" altLang="en-US" sz="1600" b="1" dirty="0">
                        <a:solidFill>
                          <a:schemeClr val="bg1"/>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B w="9525" cap="flat" cmpd="sng" algn="ctr">
                      <a:solidFill>
                        <a:schemeClr val="bg1">
                          <a:lumMod val="50000"/>
                        </a:schemeClr>
                      </a:solidFill>
                      <a:prstDash val="solid"/>
                      <a:round/>
                      <a:headEnd type="none" w="med" len="med"/>
                      <a:tailEnd type="none" w="med" len="med"/>
                    </a:lnB>
                    <a:solidFill>
                      <a:srgbClr val="193EB0"/>
                    </a:solidFill>
                  </a:tcPr>
                </a:tc>
                <a:extLst>
                  <a:ext uri="{0D108BD9-81ED-4DB2-BD59-A6C34878D82A}">
                    <a16:rowId xmlns:a16="http://schemas.microsoft.com/office/drawing/2014/main" val="257262270"/>
                  </a:ext>
                </a:extLst>
              </a:tr>
              <a:tr h="370840">
                <a:tc>
                  <a:txBody>
                    <a:bodyPr/>
                    <a:lstStyle/>
                    <a:p>
                      <a:pPr algn="l" latinLnBrk="1"/>
                      <a:r>
                        <a:rPr lang="en-US" altLang="ko-KR" sz="1200" dirty="0">
                          <a:latin typeface="SamsungOne 400" panose="020B0503030303020204" pitchFamily="34" charset="0"/>
                          <a:ea typeface="SamsungOne 400" panose="020B0503030303020204" pitchFamily="34" charset="0"/>
                        </a:rPr>
                        <a:t>v1.0</a:t>
                      </a:r>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r>
                        <a:rPr lang="en-US" altLang="ko-KR" sz="1200" dirty="0">
                          <a:solidFill>
                            <a:sysClr val="windowText" lastClr="000000"/>
                          </a:solidFill>
                          <a:latin typeface="SamsungOne 400" panose="020B0503030303020204" pitchFamily="34" charset="0"/>
                        </a:rPr>
                        <a:t>1</a:t>
                      </a:r>
                      <a:r>
                        <a:rPr lang="en-US" altLang="ko-KR" sz="1200" baseline="30000" dirty="0">
                          <a:solidFill>
                            <a:sysClr val="windowText" lastClr="000000"/>
                          </a:solidFill>
                          <a:latin typeface="SamsungOne 400" panose="020B0503030303020204" pitchFamily="34" charset="0"/>
                        </a:rPr>
                        <a:t>st</a:t>
                      </a:r>
                      <a:r>
                        <a:rPr lang="en-US" altLang="ko-KR" sz="1200" dirty="0">
                          <a:solidFill>
                            <a:sysClr val="windowText" lastClr="000000"/>
                          </a:solidFill>
                          <a:latin typeface="SamsungOne 400" panose="020B0503030303020204" pitchFamily="34" charset="0"/>
                        </a:rPr>
                        <a:t> draft completed</a:t>
                      </a: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294542865"/>
                  </a:ext>
                </a:extLst>
              </a:tr>
              <a:tr h="370840">
                <a:tc>
                  <a:txBody>
                    <a:bodyPr/>
                    <a:lstStyle/>
                    <a:p>
                      <a:pPr algn="l" latinLnBrk="1"/>
                      <a:r>
                        <a:rPr lang="en-US" altLang="ko-KR" sz="1200" dirty="0">
                          <a:solidFill>
                            <a:sysClr val="windowText" lastClr="000000"/>
                          </a:solidFill>
                          <a:latin typeface="SamsungOne 400" panose="020B0503030303020204" pitchFamily="34" charset="0"/>
                        </a:rPr>
                        <a:t>V1.1</a:t>
                      </a:r>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r>
                        <a:rPr lang="en-US" altLang="ko-KR" sz="1200" dirty="0">
                          <a:solidFill>
                            <a:sysClr val="windowText" lastClr="000000"/>
                          </a:solidFill>
                          <a:latin typeface="SamsungOne 400" panose="020B0503030303020204" pitchFamily="34" charset="0"/>
                        </a:rPr>
                        <a:t>Samsung, SIC logo updated</a:t>
                      </a: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962822390"/>
                  </a:ext>
                </a:extLst>
              </a:tr>
              <a:tr h="370840">
                <a:tc>
                  <a:txBody>
                    <a:bodyPr/>
                    <a:lstStyle/>
                    <a:p>
                      <a:pPr algn="l" latinLnBrk="1"/>
                      <a:r>
                        <a:rPr lang="en-US" altLang="ko-KR" sz="1200" dirty="0">
                          <a:solidFill>
                            <a:sysClr val="windowText" lastClr="000000"/>
                          </a:solidFill>
                          <a:latin typeface="SamsungOne 400" panose="020B0503030303020204" pitchFamily="34" charset="0"/>
                        </a:rPr>
                        <a:t>V1.11</a:t>
                      </a:r>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r>
                        <a:rPr lang="en-US" altLang="ko-KR" sz="1200" dirty="0">
                          <a:solidFill>
                            <a:sysClr val="windowText" lastClr="000000"/>
                          </a:solidFill>
                          <a:latin typeface="SamsungOne 400" panose="020B0503030303020204" pitchFamily="34" charset="0"/>
                        </a:rPr>
                        <a:t>Chapter info. updated</a:t>
                      </a: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52906187"/>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525074222"/>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507307105"/>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412975645"/>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06779795"/>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lnB w="9525"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148853807"/>
                  </a:ext>
                </a:extLst>
              </a:tr>
              <a:tr h="370840">
                <a:tc>
                  <a:txBody>
                    <a:bodyPr/>
                    <a:lstStyle/>
                    <a:p>
                      <a:pPr algn="l" latinLnBrk="1"/>
                      <a:endParaRPr lang="ko-KR" altLang="en-US" sz="1200" dirty="0">
                        <a:solidFill>
                          <a:sysClr val="windowText" lastClr="000000"/>
                        </a:solidFill>
                        <a:latin typeface="SamsungOne 400" panose="020B0503030303020204" pitchFamily="34" charset="0"/>
                      </a:endParaRPr>
                    </a:p>
                  </a:txBody>
                  <a:tcPr marL="180000" marR="180000" marT="72000" marB="72000" anchor="ctr">
                    <a:lnR w="9525" cap="flat" cmpd="sng" algn="ctr">
                      <a:solidFill>
                        <a:schemeClr val="bg1">
                          <a:lumMod val="50000"/>
                        </a:schemeClr>
                      </a:solidFill>
                      <a:prstDash val="solid"/>
                      <a:round/>
                      <a:headEnd type="none" w="med" len="med"/>
                      <a:tailEnd type="none" w="med" len="med"/>
                    </a:lnR>
                    <a:lnT w="9525" cap="flat" cmpd="sng" algn="ctr">
                      <a:solidFill>
                        <a:schemeClr val="bg1">
                          <a:lumMod val="50000"/>
                        </a:schemeClr>
                      </a:solidFill>
                      <a:prstDash val="solid"/>
                      <a:round/>
                      <a:headEnd type="none" w="med" len="med"/>
                      <a:tailEnd type="none" w="med" len="med"/>
                    </a:lnT>
                    <a:solidFill>
                      <a:schemeClr val="bg1"/>
                    </a:solidFill>
                  </a:tcPr>
                </a:tc>
                <a:tc>
                  <a:txBody>
                    <a:bodyPr/>
                    <a:lstStyle/>
                    <a:p>
                      <a:pPr marL="285750" indent="-285750" latinLnBrk="1">
                        <a:buFont typeface="Arial" panose="020B0604020202020204" pitchFamily="34" charset="0"/>
                        <a:buChar char="•"/>
                      </a:pPr>
                      <a:endParaRPr lang="ko-KR" altLang="en-US" sz="1200" dirty="0">
                        <a:solidFill>
                          <a:sysClr val="windowText" lastClr="000000"/>
                        </a:solidFill>
                        <a:latin typeface="SamsungOne 400" panose="020B0503030303020204" pitchFamily="34" charset="0"/>
                      </a:endParaRPr>
                    </a:p>
                  </a:txBody>
                  <a:tcPr marL="180000" marR="180000" marT="72000" marB="72000" anchor="ctr">
                    <a:lnL w="9525" cap="flat" cmpd="sng" algn="ctr">
                      <a:solidFill>
                        <a:schemeClr val="bg1">
                          <a:lumMod val="50000"/>
                        </a:schemeClr>
                      </a:solidFill>
                      <a:prstDash val="solid"/>
                      <a:round/>
                      <a:headEnd type="none" w="med" len="med"/>
                      <a:tailEnd type="none" w="med" len="med"/>
                    </a:lnL>
                    <a:lnT w="9525" cap="flat" cmpd="sng" algn="ctr">
                      <a:solidFill>
                        <a:schemeClr val="bg1">
                          <a:lumMod val="50000"/>
                        </a:schemeClr>
                      </a:solidFill>
                      <a:prstDash val="solid"/>
                      <a:round/>
                      <a:headEnd type="none" w="med" len="med"/>
                      <a:tailEnd type="none" w="med" len="med"/>
                    </a:lnT>
                    <a:solidFill>
                      <a:schemeClr val="bg1"/>
                    </a:solidFill>
                  </a:tcPr>
                </a:tc>
                <a:extLst>
                  <a:ext uri="{0D108BD9-81ED-4DB2-BD59-A6C34878D82A}">
                    <a16:rowId xmlns:a16="http://schemas.microsoft.com/office/drawing/2014/main" val="4244544732"/>
                  </a:ext>
                </a:extLst>
              </a:tr>
            </a:tbl>
          </a:graphicData>
        </a:graphic>
      </p:graphicFrame>
      <p:sp>
        <p:nvSpPr>
          <p:cNvPr id="4" name="Rectangle 3">
            <a:extLst>
              <a:ext uri="{FF2B5EF4-FFF2-40B4-BE49-F238E27FC236}">
                <a16:creationId xmlns:a16="http://schemas.microsoft.com/office/drawing/2014/main" id="{67282D38-8701-4B4F-BB9A-1EE22F9B9163}"/>
              </a:ext>
            </a:extLst>
          </p:cNvPr>
          <p:cNvSpPr/>
          <p:nvPr/>
        </p:nvSpPr>
        <p:spPr>
          <a:xfrm>
            <a:off x="6186311" y="517322"/>
            <a:ext cx="3157714" cy="42657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ko-KR" sz="1800" b="0" i="0" u="none" strike="noStrike" kern="1200" cap="none" spc="0" normalizeH="0" baseline="0" noProof="0" dirty="0">
                <a:ln>
                  <a:noFill/>
                </a:ln>
                <a:solidFill>
                  <a:srgbClr val="FF0000"/>
                </a:solidFill>
                <a:effectLst/>
                <a:uLnTx/>
                <a:uFillTx/>
                <a:latin typeface="SamsungOne 400" panose="020B0503030303020204" pitchFamily="34" charset="0"/>
                <a:ea typeface="SamsungOne 400" panose="020B0503030303020204" pitchFamily="34" charset="0"/>
                <a:cs typeface="+mn-cs"/>
              </a:rPr>
              <a:t>Samsung Internal Use Only</a:t>
            </a:r>
            <a:endParaRPr kumimoji="0" lang="ko-KR" altLang="en-US" sz="1800" b="0" i="0" u="none" strike="noStrike" kern="1200" cap="none" spc="0" normalizeH="0" baseline="0" noProof="0" dirty="0">
              <a:ln>
                <a:noFill/>
              </a:ln>
              <a:solidFill>
                <a:srgbClr val="FF0000"/>
              </a:solidFill>
              <a:effectLst/>
              <a:uLnTx/>
              <a:uFillTx/>
              <a:latin typeface="SamsungOne 400" panose="020B0503030303020204" pitchFamily="34" charset="0"/>
              <a:ea typeface="맑은 고딕" panose="020B0503020000020004" pitchFamily="50" charset="-127"/>
              <a:cs typeface="+mn-cs"/>
            </a:endParaRPr>
          </a:p>
        </p:txBody>
      </p:sp>
    </p:spTree>
    <p:extLst>
      <p:ext uri="{BB962C8B-B14F-4D97-AF65-F5344CB8AC3E}">
        <p14:creationId xmlns:p14="http://schemas.microsoft.com/office/powerpoint/2010/main" val="15923498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직사각형 11">
            <a:extLst>
              <a:ext uri="{FF2B5EF4-FFF2-40B4-BE49-F238E27FC236}">
                <a16:creationId xmlns:a16="http://schemas.microsoft.com/office/drawing/2014/main" id="{52A1DCA2-F6DE-4C78-B1DB-B5632DAA1DCC}"/>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lvl="0"/>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
        <p:nvSpPr>
          <p:cNvPr id="14" name="직사각형 13">
            <a:extLst>
              <a:ext uri="{FF2B5EF4-FFF2-40B4-BE49-F238E27FC236}">
                <a16:creationId xmlns:a16="http://schemas.microsoft.com/office/drawing/2014/main" id="{C5611E1D-1933-4410-87F6-E49213CF1A6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7" name="그룹 16">
            <a:extLst>
              <a:ext uri="{FF2B5EF4-FFF2-40B4-BE49-F238E27FC236}">
                <a16:creationId xmlns:a16="http://schemas.microsoft.com/office/drawing/2014/main" id="{31D1B549-CD9B-4595-924A-4E1B39999A0B}"/>
              </a:ext>
            </a:extLst>
          </p:cNvPr>
          <p:cNvGrpSpPr/>
          <p:nvPr/>
        </p:nvGrpSpPr>
        <p:grpSpPr>
          <a:xfrm>
            <a:off x="560209" y="2233069"/>
            <a:ext cx="8782409" cy="215375"/>
            <a:chOff x="1027113" y="2045625"/>
            <a:chExt cx="8785225" cy="215444"/>
          </a:xfrm>
        </p:grpSpPr>
        <p:sp>
          <p:nvSpPr>
            <p:cNvPr id="18" name="직사각형 17">
              <a:extLst>
                <a:ext uri="{FF2B5EF4-FFF2-40B4-BE49-F238E27FC236}">
                  <a16:creationId xmlns:a16="http://schemas.microsoft.com/office/drawing/2014/main" id="{9DE21217-D12E-4D4E-8E2C-2E6F22A443F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endParaRPr lang="ko-KR" altLang="en-US" sz="1799">
                <a:solidFill>
                  <a:prstClr val="white"/>
                </a:solidFill>
                <a:latin typeface="Calibri" panose="020F0502020204030204"/>
                <a:ea typeface="맑은 고딕" panose="020B0503020000020004" pitchFamily="50" charset="-127"/>
              </a:endParaRPr>
            </a:p>
          </p:txBody>
        </p:sp>
        <p:sp>
          <p:nvSpPr>
            <p:cNvPr id="19" name="직사각형 18">
              <a:extLst>
                <a:ext uri="{FF2B5EF4-FFF2-40B4-BE49-F238E27FC236}">
                  <a16:creationId xmlns:a16="http://schemas.microsoft.com/office/drawing/2014/main" id="{F329D268-6ADA-4552-B424-DD7BB90FE125}"/>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What is Design Thinking?</a:t>
              </a:r>
            </a:p>
          </p:txBody>
        </p:sp>
      </p:grpSp>
      <p:grpSp>
        <p:nvGrpSpPr>
          <p:cNvPr id="4" name="그룹 3">
            <a:extLst>
              <a:ext uri="{FF2B5EF4-FFF2-40B4-BE49-F238E27FC236}">
                <a16:creationId xmlns:a16="http://schemas.microsoft.com/office/drawing/2014/main" id="{C544D90E-4861-43FA-BA40-BC9A5D505D6C}"/>
              </a:ext>
            </a:extLst>
          </p:cNvPr>
          <p:cNvGrpSpPr/>
          <p:nvPr/>
        </p:nvGrpSpPr>
        <p:grpSpPr>
          <a:xfrm>
            <a:off x="3268408" y="2565677"/>
            <a:ext cx="3518360" cy="3478976"/>
            <a:chOff x="3360517" y="2565400"/>
            <a:chExt cx="3403600" cy="3365500"/>
          </a:xfrm>
        </p:grpSpPr>
        <p:sp>
          <p:nvSpPr>
            <p:cNvPr id="3" name="타원 2">
              <a:extLst>
                <a:ext uri="{FF2B5EF4-FFF2-40B4-BE49-F238E27FC236}">
                  <a16:creationId xmlns:a16="http://schemas.microsoft.com/office/drawing/2014/main" id="{8938D3A7-CA30-4F81-974E-6F9C04C57DBD}"/>
                </a:ext>
              </a:extLst>
            </p:cNvPr>
            <p:cNvSpPr/>
            <p:nvPr/>
          </p:nvSpPr>
          <p:spPr>
            <a:xfrm>
              <a:off x="4351117" y="2565400"/>
              <a:ext cx="2032000" cy="2032000"/>
            </a:xfrm>
            <a:prstGeom prst="ellipse">
              <a:avLst/>
            </a:prstGeom>
            <a:solidFill>
              <a:srgbClr val="A6A6A6">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1" name="타원 20">
              <a:extLst>
                <a:ext uri="{FF2B5EF4-FFF2-40B4-BE49-F238E27FC236}">
                  <a16:creationId xmlns:a16="http://schemas.microsoft.com/office/drawing/2014/main" id="{F823AB57-0C49-43D0-B44B-5CA713743A1F}"/>
                </a:ext>
              </a:extLst>
            </p:cNvPr>
            <p:cNvSpPr/>
            <p:nvPr/>
          </p:nvSpPr>
          <p:spPr>
            <a:xfrm>
              <a:off x="3360517" y="3492500"/>
              <a:ext cx="2032000" cy="2032000"/>
            </a:xfrm>
            <a:prstGeom prst="ellipse">
              <a:avLst/>
            </a:prstGeom>
            <a:solidFill>
              <a:srgbClr val="A6A6A6">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2" name="타원 21">
              <a:extLst>
                <a:ext uri="{FF2B5EF4-FFF2-40B4-BE49-F238E27FC236}">
                  <a16:creationId xmlns:a16="http://schemas.microsoft.com/office/drawing/2014/main" id="{E841D882-453F-4378-9DCD-8D00E699A4AE}"/>
                </a:ext>
              </a:extLst>
            </p:cNvPr>
            <p:cNvSpPr/>
            <p:nvPr/>
          </p:nvSpPr>
          <p:spPr>
            <a:xfrm>
              <a:off x="4732117" y="3898900"/>
              <a:ext cx="2032000" cy="2032000"/>
            </a:xfrm>
            <a:prstGeom prst="ellipse">
              <a:avLst/>
            </a:prstGeom>
            <a:solidFill>
              <a:srgbClr val="A6A6A6">
                <a:alpha val="27843"/>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8" name="자유형: 도형 27">
              <a:extLst>
                <a:ext uri="{FF2B5EF4-FFF2-40B4-BE49-F238E27FC236}">
                  <a16:creationId xmlns:a16="http://schemas.microsoft.com/office/drawing/2014/main" id="{495598DB-7753-42F7-80BA-1D466CE73B0F}"/>
                </a:ext>
              </a:extLst>
            </p:cNvPr>
            <p:cNvSpPr/>
            <p:nvPr/>
          </p:nvSpPr>
          <p:spPr>
            <a:xfrm>
              <a:off x="4844645" y="4019876"/>
              <a:ext cx="547872" cy="577524"/>
            </a:xfrm>
            <a:custGeom>
              <a:avLst/>
              <a:gdLst>
                <a:gd name="connsiteX0" fmla="*/ 422611 w 547872"/>
                <a:gd name="connsiteY0" fmla="*/ 0 h 577524"/>
                <a:gd name="connsiteX1" fmla="*/ 425246 w 547872"/>
                <a:gd name="connsiteY1" fmla="*/ 4338 h 577524"/>
                <a:gd name="connsiteX2" fmla="*/ 547872 w 547872"/>
                <a:gd name="connsiteY2" fmla="*/ 488624 h 577524"/>
                <a:gd name="connsiteX3" fmla="*/ 543437 w 547872"/>
                <a:gd name="connsiteY3" fmla="*/ 576466 h 577524"/>
                <a:gd name="connsiteX4" fmla="*/ 522472 w 547872"/>
                <a:gd name="connsiteY4" fmla="*/ 577524 h 577524"/>
                <a:gd name="connsiteX5" fmla="*/ 38186 w 547872"/>
                <a:gd name="connsiteY5" fmla="*/ 454898 h 577524"/>
                <a:gd name="connsiteX6" fmla="*/ 0 w 547872"/>
                <a:gd name="connsiteY6" fmla="*/ 431700 h 577524"/>
                <a:gd name="connsiteX7" fmla="*/ 10098 w 547872"/>
                <a:gd name="connsiteY7" fmla="*/ 410738 h 577524"/>
                <a:gd name="connsiteX8" fmla="*/ 419186 w 547872"/>
                <a:gd name="connsiteY8" fmla="*/ 1650 h 577524"/>
                <a:gd name="connsiteX9" fmla="*/ 422611 w 547872"/>
                <a:gd name="connsiteY9" fmla="*/ 0 h 577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7872" h="577524">
                  <a:moveTo>
                    <a:pt x="422611" y="0"/>
                  </a:moveTo>
                  <a:lnTo>
                    <a:pt x="425246" y="4338"/>
                  </a:lnTo>
                  <a:cubicBezTo>
                    <a:pt x="503450" y="148299"/>
                    <a:pt x="547872" y="313274"/>
                    <a:pt x="547872" y="488624"/>
                  </a:cubicBezTo>
                  <a:lnTo>
                    <a:pt x="543437" y="576466"/>
                  </a:lnTo>
                  <a:lnTo>
                    <a:pt x="522472" y="577524"/>
                  </a:lnTo>
                  <a:cubicBezTo>
                    <a:pt x="347122" y="577524"/>
                    <a:pt x="182147" y="533102"/>
                    <a:pt x="38186" y="454898"/>
                  </a:cubicBezTo>
                  <a:lnTo>
                    <a:pt x="0" y="431700"/>
                  </a:lnTo>
                  <a:lnTo>
                    <a:pt x="10098" y="410738"/>
                  </a:lnTo>
                  <a:cubicBezTo>
                    <a:pt x="103943" y="237986"/>
                    <a:pt x="246434" y="95495"/>
                    <a:pt x="419186" y="1650"/>
                  </a:cubicBezTo>
                  <a:lnTo>
                    <a:pt x="422611" y="0"/>
                  </a:lnTo>
                  <a:close/>
                </a:path>
              </a:pathLst>
            </a:cu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799">
                <a:solidFill>
                  <a:prstClr val="white"/>
                </a:solidFill>
                <a:latin typeface="Calibri" panose="020F0502020204030204"/>
                <a:ea typeface="맑은 고딕" panose="020B0503020000020004" pitchFamily="50" charset="-127"/>
              </a:endParaRPr>
            </a:p>
          </p:txBody>
        </p:sp>
      </p:grpSp>
      <p:sp>
        <p:nvSpPr>
          <p:cNvPr id="11" name="화살표: 오른쪽 10">
            <a:extLst>
              <a:ext uri="{FF2B5EF4-FFF2-40B4-BE49-F238E27FC236}">
                <a16:creationId xmlns:a16="http://schemas.microsoft.com/office/drawing/2014/main" id="{99C0241F-8A37-42AB-A71F-219976B69435}"/>
              </a:ext>
            </a:extLst>
          </p:cNvPr>
          <p:cNvSpPr/>
          <p:nvPr/>
        </p:nvSpPr>
        <p:spPr>
          <a:xfrm>
            <a:off x="924774" y="4001086"/>
            <a:ext cx="3707080" cy="171579"/>
          </a:xfrm>
          <a:prstGeom prst="rightArrow">
            <a:avLst/>
          </a:prstGeom>
          <a:gradFill>
            <a:gsLst>
              <a:gs pos="24000">
                <a:srgbClr val="FF0000"/>
              </a:gs>
              <a:gs pos="100000">
                <a:schemeClr val="bg1">
                  <a:alpha val="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34" name="화살표: 오른쪽 33">
            <a:extLst>
              <a:ext uri="{FF2B5EF4-FFF2-40B4-BE49-F238E27FC236}">
                <a16:creationId xmlns:a16="http://schemas.microsoft.com/office/drawing/2014/main" id="{B0F10280-29DB-41D1-985C-61A552340865}"/>
              </a:ext>
            </a:extLst>
          </p:cNvPr>
          <p:cNvSpPr/>
          <p:nvPr/>
        </p:nvSpPr>
        <p:spPr>
          <a:xfrm>
            <a:off x="924774" y="4913288"/>
            <a:ext cx="3707080" cy="171579"/>
          </a:xfrm>
          <a:prstGeom prst="rightArrow">
            <a:avLst/>
          </a:prstGeom>
          <a:gradFill>
            <a:gsLst>
              <a:gs pos="24000">
                <a:srgbClr val="FF0000"/>
              </a:gs>
              <a:gs pos="100000">
                <a:schemeClr val="bg1">
                  <a:alpha val="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cxnSp>
        <p:nvCxnSpPr>
          <p:cNvPr id="36" name="직선 화살표 연결선 35">
            <a:extLst>
              <a:ext uri="{FF2B5EF4-FFF2-40B4-BE49-F238E27FC236}">
                <a16:creationId xmlns:a16="http://schemas.microsoft.com/office/drawing/2014/main" id="{CAE70DE6-012F-4D1A-9B08-16B725E8B7F7}"/>
              </a:ext>
            </a:extLst>
          </p:cNvPr>
          <p:cNvCxnSpPr>
            <a:cxnSpLocks/>
          </p:cNvCxnSpPr>
          <p:nvPr/>
        </p:nvCxnSpPr>
        <p:spPr>
          <a:xfrm>
            <a:off x="4051589" y="3238561"/>
            <a:ext cx="507837" cy="622101"/>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직선 화살표 연결선 37">
            <a:extLst>
              <a:ext uri="{FF2B5EF4-FFF2-40B4-BE49-F238E27FC236}">
                <a16:creationId xmlns:a16="http://schemas.microsoft.com/office/drawing/2014/main" id="{EFF8E0A3-7B22-4360-82AF-E20FC01C16FB}"/>
              </a:ext>
            </a:extLst>
          </p:cNvPr>
          <p:cNvCxnSpPr>
            <a:cxnSpLocks/>
          </p:cNvCxnSpPr>
          <p:nvPr/>
        </p:nvCxnSpPr>
        <p:spPr>
          <a:xfrm flipH="1">
            <a:off x="5156137" y="3505176"/>
            <a:ext cx="1904388" cy="723668"/>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직선 화살표 연결선 40">
            <a:extLst>
              <a:ext uri="{FF2B5EF4-FFF2-40B4-BE49-F238E27FC236}">
                <a16:creationId xmlns:a16="http://schemas.microsoft.com/office/drawing/2014/main" id="{FD9A8D71-B1B2-4727-A34E-02E6C98B28EC}"/>
              </a:ext>
            </a:extLst>
          </p:cNvPr>
          <p:cNvCxnSpPr>
            <a:cxnSpLocks/>
          </p:cNvCxnSpPr>
          <p:nvPr/>
        </p:nvCxnSpPr>
        <p:spPr>
          <a:xfrm flipH="1" flipV="1">
            <a:off x="5829021" y="4292323"/>
            <a:ext cx="1307680" cy="457053"/>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직선 화살표 연결선 43">
            <a:extLst>
              <a:ext uri="{FF2B5EF4-FFF2-40B4-BE49-F238E27FC236}">
                <a16:creationId xmlns:a16="http://schemas.microsoft.com/office/drawing/2014/main" id="{FAFBAA9F-076D-498C-A977-ABF8B22B96EE}"/>
              </a:ext>
            </a:extLst>
          </p:cNvPr>
          <p:cNvCxnSpPr>
            <a:cxnSpLocks/>
          </p:cNvCxnSpPr>
          <p:nvPr/>
        </p:nvCxnSpPr>
        <p:spPr>
          <a:xfrm flipV="1">
            <a:off x="3518361" y="5092167"/>
            <a:ext cx="1421945" cy="609405"/>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직선 화살표 연결선 50">
            <a:extLst>
              <a:ext uri="{FF2B5EF4-FFF2-40B4-BE49-F238E27FC236}">
                <a16:creationId xmlns:a16="http://schemas.microsoft.com/office/drawing/2014/main" id="{54F66919-6B3E-4907-BD68-B3FC37DA6D28}"/>
              </a:ext>
            </a:extLst>
          </p:cNvPr>
          <p:cNvCxnSpPr/>
          <p:nvPr/>
        </p:nvCxnSpPr>
        <p:spPr>
          <a:xfrm>
            <a:off x="1905976" y="4546242"/>
            <a:ext cx="1599687" cy="0"/>
          </a:xfrm>
          <a:prstGeom prst="straightConnector1">
            <a:avLst/>
          </a:prstGeom>
          <a:ln>
            <a:solidFill>
              <a:schemeClr val="bg1">
                <a:lumMod val="6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 descr="구름 9">
            <a:extLst>
              <a:ext uri="{FF2B5EF4-FFF2-40B4-BE49-F238E27FC236}">
                <a16:creationId xmlns:a16="http://schemas.microsoft.com/office/drawing/2014/main" id="{BC630694-4982-438B-A1DC-10C7D4270AA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0829" t="36703" r="4204" b="32324"/>
          <a:stretch>
            <a:fillRect/>
          </a:stretch>
        </p:blipFill>
        <p:spPr bwMode="auto">
          <a:xfrm>
            <a:off x="1383730" y="4104649"/>
            <a:ext cx="1195131" cy="820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5" name="그룹 54">
            <a:extLst>
              <a:ext uri="{FF2B5EF4-FFF2-40B4-BE49-F238E27FC236}">
                <a16:creationId xmlns:a16="http://schemas.microsoft.com/office/drawing/2014/main" id="{62FE56F5-0F82-4678-8E45-6ABA59999AC5}"/>
              </a:ext>
            </a:extLst>
          </p:cNvPr>
          <p:cNvGrpSpPr/>
          <p:nvPr/>
        </p:nvGrpSpPr>
        <p:grpSpPr>
          <a:xfrm>
            <a:off x="1491369" y="3138475"/>
            <a:ext cx="6817596" cy="2929064"/>
            <a:chOff x="1464860" y="3087580"/>
            <a:chExt cx="6819782" cy="2930003"/>
          </a:xfrm>
        </p:grpSpPr>
        <p:sp>
          <p:nvSpPr>
            <p:cNvPr id="53" name="직사각형 52">
              <a:extLst>
                <a:ext uri="{FF2B5EF4-FFF2-40B4-BE49-F238E27FC236}">
                  <a16:creationId xmlns:a16="http://schemas.microsoft.com/office/drawing/2014/main" id="{DE0AE8A4-D3F9-4A1D-861C-DE101B565B91}"/>
                </a:ext>
              </a:extLst>
            </p:cNvPr>
            <p:cNvSpPr/>
            <p:nvPr/>
          </p:nvSpPr>
          <p:spPr>
            <a:xfrm>
              <a:off x="3638403" y="4307877"/>
              <a:ext cx="661658"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PEOPLE</a:t>
              </a:r>
            </a:p>
          </p:txBody>
        </p:sp>
        <p:sp>
          <p:nvSpPr>
            <p:cNvPr id="54" name="직사각형 53">
              <a:extLst>
                <a:ext uri="{FF2B5EF4-FFF2-40B4-BE49-F238E27FC236}">
                  <a16:creationId xmlns:a16="http://schemas.microsoft.com/office/drawing/2014/main" id="{B75A6261-C8F1-40D3-8835-4D3A575EA9C0}"/>
                </a:ext>
              </a:extLst>
            </p:cNvPr>
            <p:cNvSpPr/>
            <p:nvPr/>
          </p:nvSpPr>
          <p:spPr>
            <a:xfrm>
              <a:off x="3638403" y="4507902"/>
              <a:ext cx="898671" cy="1615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05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(desirability)</a:t>
              </a:r>
            </a:p>
          </p:txBody>
        </p:sp>
        <p:sp>
          <p:nvSpPr>
            <p:cNvPr id="35" name="직사각형 34">
              <a:extLst>
                <a:ext uri="{FF2B5EF4-FFF2-40B4-BE49-F238E27FC236}">
                  <a16:creationId xmlns:a16="http://schemas.microsoft.com/office/drawing/2014/main" id="{C20C7375-ECD8-4053-BFAF-17BF9E16EDF5}"/>
                </a:ext>
              </a:extLst>
            </p:cNvPr>
            <p:cNvSpPr/>
            <p:nvPr/>
          </p:nvSpPr>
          <p:spPr>
            <a:xfrm>
              <a:off x="1464860" y="4268113"/>
              <a:ext cx="1006936"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DESIGN</a:t>
              </a:r>
            </a:p>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THINGKING</a:t>
              </a:r>
            </a:p>
          </p:txBody>
        </p:sp>
        <p:sp>
          <p:nvSpPr>
            <p:cNvPr id="37" name="직사각형 36">
              <a:extLst>
                <a:ext uri="{FF2B5EF4-FFF2-40B4-BE49-F238E27FC236}">
                  <a16:creationId xmlns:a16="http://schemas.microsoft.com/office/drawing/2014/main" id="{6905D37E-F32D-482A-A1ED-F1E93CC7C396}"/>
                </a:ext>
              </a:extLst>
            </p:cNvPr>
            <p:cNvSpPr/>
            <p:nvPr/>
          </p:nvSpPr>
          <p:spPr>
            <a:xfrm>
              <a:off x="4954185" y="3087580"/>
              <a:ext cx="906518"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BUSINESS</a:t>
              </a:r>
            </a:p>
          </p:txBody>
        </p:sp>
        <p:sp>
          <p:nvSpPr>
            <p:cNvPr id="39" name="직사각형 38">
              <a:extLst>
                <a:ext uri="{FF2B5EF4-FFF2-40B4-BE49-F238E27FC236}">
                  <a16:creationId xmlns:a16="http://schemas.microsoft.com/office/drawing/2014/main" id="{1DE6756B-BF9F-4C1F-AA3B-27C394B71C58}"/>
                </a:ext>
              </a:extLst>
            </p:cNvPr>
            <p:cNvSpPr/>
            <p:nvPr/>
          </p:nvSpPr>
          <p:spPr>
            <a:xfrm>
              <a:off x="4954185" y="3287605"/>
              <a:ext cx="898671" cy="1615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05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(viability)</a:t>
              </a:r>
            </a:p>
          </p:txBody>
        </p:sp>
        <p:sp>
          <p:nvSpPr>
            <p:cNvPr id="40" name="직사각형 39">
              <a:extLst>
                <a:ext uri="{FF2B5EF4-FFF2-40B4-BE49-F238E27FC236}">
                  <a16:creationId xmlns:a16="http://schemas.microsoft.com/office/drawing/2014/main" id="{A0201CAF-1584-4E87-8999-A90A486FB745}"/>
                </a:ext>
              </a:extLst>
            </p:cNvPr>
            <p:cNvSpPr/>
            <p:nvPr/>
          </p:nvSpPr>
          <p:spPr>
            <a:xfrm>
              <a:off x="5391088" y="4971063"/>
              <a:ext cx="1141358"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TECHNOLOGY</a:t>
              </a:r>
            </a:p>
          </p:txBody>
        </p:sp>
        <p:sp>
          <p:nvSpPr>
            <p:cNvPr id="42" name="직사각형 41">
              <a:extLst>
                <a:ext uri="{FF2B5EF4-FFF2-40B4-BE49-F238E27FC236}">
                  <a16:creationId xmlns:a16="http://schemas.microsoft.com/office/drawing/2014/main" id="{9997F7A5-716E-4520-8F61-DB6B09E6D4D7}"/>
                </a:ext>
              </a:extLst>
            </p:cNvPr>
            <p:cNvSpPr/>
            <p:nvPr/>
          </p:nvSpPr>
          <p:spPr>
            <a:xfrm>
              <a:off x="5512432" y="5171088"/>
              <a:ext cx="898671" cy="16158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05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(feasibility)</a:t>
              </a:r>
            </a:p>
          </p:txBody>
        </p:sp>
        <p:sp>
          <p:nvSpPr>
            <p:cNvPr id="43" name="직사각형 42">
              <a:extLst>
                <a:ext uri="{FF2B5EF4-FFF2-40B4-BE49-F238E27FC236}">
                  <a16:creationId xmlns:a16="http://schemas.microsoft.com/office/drawing/2014/main" id="{F6376077-DAA6-4FC4-9767-06EADE99ACFF}"/>
                </a:ext>
              </a:extLst>
            </p:cNvPr>
            <p:cNvSpPr/>
            <p:nvPr/>
          </p:nvSpPr>
          <p:spPr>
            <a:xfrm>
              <a:off x="7027764" y="3302000"/>
              <a:ext cx="1256878"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EXPERIENCE</a:t>
              </a:r>
            </a:p>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INNOVATION</a:t>
              </a:r>
            </a:p>
          </p:txBody>
        </p:sp>
        <p:sp>
          <p:nvSpPr>
            <p:cNvPr id="45" name="직사각형 44">
              <a:extLst>
                <a:ext uri="{FF2B5EF4-FFF2-40B4-BE49-F238E27FC236}">
                  <a16:creationId xmlns:a16="http://schemas.microsoft.com/office/drawing/2014/main" id="{9BBCF688-7107-4E02-BEDD-13292CA39A96}"/>
                </a:ext>
              </a:extLst>
            </p:cNvPr>
            <p:cNvSpPr/>
            <p:nvPr/>
          </p:nvSpPr>
          <p:spPr>
            <a:xfrm>
              <a:off x="7027764" y="4444019"/>
              <a:ext cx="1256878"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PROCESS</a:t>
              </a:r>
            </a:p>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INNOVATION</a:t>
              </a:r>
            </a:p>
          </p:txBody>
        </p:sp>
        <p:sp>
          <p:nvSpPr>
            <p:cNvPr id="46" name="직사각형 45">
              <a:extLst>
                <a:ext uri="{FF2B5EF4-FFF2-40B4-BE49-F238E27FC236}">
                  <a16:creationId xmlns:a16="http://schemas.microsoft.com/office/drawing/2014/main" id="{FF68AC57-4479-4C6B-9F77-A607DCD6A389}"/>
                </a:ext>
              </a:extLst>
            </p:cNvPr>
            <p:cNvSpPr/>
            <p:nvPr/>
          </p:nvSpPr>
          <p:spPr>
            <a:xfrm>
              <a:off x="2319112" y="5586696"/>
              <a:ext cx="1256878" cy="4308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FUCTIONAL</a:t>
              </a:r>
            </a:p>
            <a:p>
              <a:pPr algn="ctr"/>
              <a:r>
                <a:rPr lang="en-US" altLang="ko-KR" sz="14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INNOVATION</a:t>
              </a:r>
            </a:p>
          </p:txBody>
        </p:sp>
      </p:grpSp>
      <p:sp>
        <p:nvSpPr>
          <p:cNvPr id="33" name="직사각형 32">
            <a:extLst>
              <a:ext uri="{FF2B5EF4-FFF2-40B4-BE49-F238E27FC236}">
                <a16:creationId xmlns:a16="http://schemas.microsoft.com/office/drawing/2014/main" id="{D4F3C3AC-46AD-4C6D-87D8-4AC2FC403CE3}"/>
              </a:ext>
            </a:extLst>
          </p:cNvPr>
          <p:cNvSpPr/>
          <p:nvPr/>
        </p:nvSpPr>
        <p:spPr>
          <a:xfrm>
            <a:off x="2809662" y="2795282"/>
            <a:ext cx="2187023" cy="7691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EMOTIONAL INNOVATION</a:t>
            </a:r>
          </a:p>
          <a:p>
            <a:pPr marL="171399" indent="-79351">
              <a:buFont typeface="SamsungOne 700" panose="020B0803030303020204" pitchFamily="34" charset="0"/>
              <a:buChar char="-"/>
            </a:pPr>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BRANDS</a:t>
            </a:r>
          </a:p>
          <a:p>
            <a:pPr marL="171399" indent="-79351">
              <a:buFont typeface="SamsungOne 700" panose="020B0803030303020204" pitchFamily="34" charset="0"/>
              <a:buChar char="-"/>
            </a:pPr>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MARKETING</a:t>
            </a:r>
          </a:p>
          <a:p>
            <a:pPr marL="171399" indent="-79351">
              <a:buFont typeface="SamsungOne 700" panose="020B0803030303020204" pitchFamily="34" charset="0"/>
              <a:buChar char="-"/>
            </a:pPr>
            <a:r>
              <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rPr>
              <a:t>RELATION-SHIPS</a:t>
            </a:r>
          </a:p>
          <a:p>
            <a:endParaRPr lang="en-US" altLang="ko-KR" sz="1000" dirty="0">
              <a:solidFill>
                <a:prstClr val="black">
                  <a:lumMod val="75000"/>
                  <a:lumOff val="25000"/>
                </a:prstClr>
              </a:solidFill>
              <a:latin typeface="SamsungOne 700" panose="020B0803030303020204" pitchFamily="34" charset="0"/>
              <a:ea typeface="SamsungOne 700" panose="020B0803030303020204" pitchFamily="34" charset="0"/>
              <a:cs typeface="Samsung Sharp Sans" pitchFamily="2" charset="0"/>
            </a:endParaRPr>
          </a:p>
        </p:txBody>
      </p:sp>
      <p:sp>
        <p:nvSpPr>
          <p:cNvPr id="20" name="타원 19">
            <a:extLst>
              <a:ext uri="{FF2B5EF4-FFF2-40B4-BE49-F238E27FC236}">
                <a16:creationId xmlns:a16="http://schemas.microsoft.com/office/drawing/2014/main" id="{146BECA0-F6B8-4731-916C-929F1D059E54}"/>
              </a:ext>
            </a:extLst>
          </p:cNvPr>
          <p:cNvSpPr/>
          <p:nvPr/>
        </p:nvSpPr>
        <p:spPr>
          <a:xfrm>
            <a:off x="7046258" y="2882060"/>
            <a:ext cx="1283952" cy="1283952"/>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799" dirty="0">
              <a:solidFill>
                <a:prstClr val="white"/>
              </a:solidFill>
              <a:latin typeface="Calibri" panose="020F0502020204030204"/>
              <a:ea typeface="맑은 고딕" panose="020B0503020000020004" pitchFamily="50" charset="-127"/>
            </a:endParaRPr>
          </a:p>
        </p:txBody>
      </p:sp>
      <p:sp>
        <p:nvSpPr>
          <p:cNvPr id="48" name="직사각형 46">
            <a:extLst>
              <a:ext uri="{FF2B5EF4-FFF2-40B4-BE49-F238E27FC236}">
                <a16:creationId xmlns:a16="http://schemas.microsoft.com/office/drawing/2014/main" id="{40789748-2845-45F2-A90E-75CF73564FEF}"/>
              </a:ext>
            </a:extLst>
          </p:cNvPr>
          <p:cNvSpPr/>
          <p:nvPr/>
        </p:nvSpPr>
        <p:spPr>
          <a:xfrm>
            <a:off x="560208" y="6057059"/>
            <a:ext cx="2487852" cy="123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800" dirty="0">
                <a:solidFill>
                  <a:prstClr val="black">
                    <a:lumMod val="75000"/>
                    <a:lumOff val="25000"/>
                  </a:prstClr>
                </a:solidFill>
                <a:latin typeface="SamsungOne 400" panose="020B0503030303020204" pitchFamily="34" charset="0"/>
                <a:ea typeface="SamsungOne 400" panose="020B0503030303020204" pitchFamily="34" charset="0"/>
                <a:cs typeface="Samsung Sharp Sans" pitchFamily="2" charset="0"/>
              </a:rPr>
              <a:t>Source: IDEO</a:t>
            </a:r>
          </a:p>
        </p:txBody>
      </p:sp>
    </p:spTree>
    <p:extLst>
      <p:ext uri="{BB962C8B-B14F-4D97-AF65-F5344CB8AC3E}">
        <p14:creationId xmlns:p14="http://schemas.microsoft.com/office/powerpoint/2010/main" val="38073566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0F1B9A14-274A-4A21-B04D-9CA343E199B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2" name="그룹 11">
            <a:extLst>
              <a:ext uri="{FF2B5EF4-FFF2-40B4-BE49-F238E27FC236}">
                <a16:creationId xmlns:a16="http://schemas.microsoft.com/office/drawing/2014/main" id="{698CE32B-F9B4-4646-8C80-130B009A8A26}"/>
              </a:ext>
            </a:extLst>
          </p:cNvPr>
          <p:cNvGrpSpPr/>
          <p:nvPr/>
        </p:nvGrpSpPr>
        <p:grpSpPr>
          <a:xfrm>
            <a:off x="560209" y="2233069"/>
            <a:ext cx="8782409" cy="215375"/>
            <a:chOff x="1027113" y="2045625"/>
            <a:chExt cx="8785225" cy="215444"/>
          </a:xfrm>
        </p:grpSpPr>
        <p:sp>
          <p:nvSpPr>
            <p:cNvPr id="13" name="직사각형 12">
              <a:extLst>
                <a:ext uri="{FF2B5EF4-FFF2-40B4-BE49-F238E27FC236}">
                  <a16:creationId xmlns:a16="http://schemas.microsoft.com/office/drawing/2014/main" id="{A7D96187-5D99-4BA5-B570-C053480C9C6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4" name="직사각형 13">
              <a:extLst>
                <a:ext uri="{FF2B5EF4-FFF2-40B4-BE49-F238E27FC236}">
                  <a16:creationId xmlns:a16="http://schemas.microsoft.com/office/drawing/2014/main" id="{D50D9E00-EBCF-441C-BC1E-9EB6AB310B15}"/>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Design Thinking vs Analytical Thinking comparison:</a:t>
              </a:r>
            </a:p>
          </p:txBody>
        </p:sp>
      </p:grpSp>
      <p:graphicFrame>
        <p:nvGraphicFramePr>
          <p:cNvPr id="18" name="Table 19">
            <a:extLst>
              <a:ext uri="{FF2B5EF4-FFF2-40B4-BE49-F238E27FC236}">
                <a16:creationId xmlns:a16="http://schemas.microsoft.com/office/drawing/2014/main" id="{FE8FCC14-F92E-4BEB-8D65-5BC8274C1416}"/>
              </a:ext>
            </a:extLst>
          </p:cNvPr>
          <p:cNvGraphicFramePr>
            <a:graphicFrameLocks noGrp="1"/>
          </p:cNvGraphicFramePr>
          <p:nvPr/>
        </p:nvGraphicFramePr>
        <p:xfrm>
          <a:off x="712561" y="2565678"/>
          <a:ext cx="8630058" cy="3491377"/>
        </p:xfrm>
        <a:graphic>
          <a:graphicData uri="http://schemas.openxmlformats.org/drawingml/2006/table">
            <a:tbl>
              <a:tblPr/>
              <a:tblGrid>
                <a:gridCol w="1958157">
                  <a:extLst>
                    <a:ext uri="{9D8B030D-6E8A-4147-A177-3AD203B41FA5}">
                      <a16:colId xmlns:a16="http://schemas.microsoft.com/office/drawing/2014/main" val="20001"/>
                    </a:ext>
                  </a:extLst>
                </a:gridCol>
                <a:gridCol w="2784491">
                  <a:extLst>
                    <a:ext uri="{9D8B030D-6E8A-4147-A177-3AD203B41FA5}">
                      <a16:colId xmlns:a16="http://schemas.microsoft.com/office/drawing/2014/main" val="20002"/>
                    </a:ext>
                  </a:extLst>
                </a:gridCol>
                <a:gridCol w="3887410">
                  <a:extLst>
                    <a:ext uri="{9D8B030D-6E8A-4147-A177-3AD203B41FA5}">
                      <a16:colId xmlns:a16="http://schemas.microsoft.com/office/drawing/2014/main" val="20003"/>
                    </a:ext>
                  </a:extLst>
                </a:gridCol>
              </a:tblGrid>
              <a:tr h="378533">
                <a:tc>
                  <a:txBody>
                    <a:bodyPr/>
                    <a:lstStyle/>
                    <a:p>
                      <a:pPr algn="ctr" latinLnBrk="1"/>
                      <a:endParaRPr lang="ko-KR" altLang="en-US" sz="1500" b="1" dirty="0">
                        <a:solidFill>
                          <a:srgbClr val="FF0000"/>
                        </a:solidFill>
                      </a:endParaRPr>
                    </a:p>
                  </a:txBody>
                  <a:tcPr marL="74247" marR="74247" marT="37124" marB="37124"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ap="flat" cmpd="sng" algn="ctr">
                      <a:solidFill>
                        <a:srgbClr val="193EB0"/>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latinLnBrk="1"/>
                      <a:r>
                        <a:rPr lang="en-US" altLang="ko-KR" sz="1400" b="0" kern="1200" dirty="0">
                          <a:gradFill>
                            <a:gsLst>
                              <a:gs pos="0">
                                <a:srgbClr val="FF0000"/>
                              </a:gs>
                              <a:gs pos="100000">
                                <a:srgbClr val="FF0000"/>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Design Thinking</a:t>
                      </a:r>
                      <a:endParaRPr lang="ko-KR" altLang="en-US" sz="1400" b="0" kern="1200" dirty="0">
                        <a:gradFill>
                          <a:gsLst>
                            <a:gs pos="0">
                              <a:srgbClr val="FF0000"/>
                            </a:gs>
                            <a:gs pos="100000">
                              <a:srgbClr val="FF0000"/>
                            </a:gs>
                          </a:gsLst>
                          <a:lin ang="5400000" scaled="1"/>
                        </a:gradFill>
                        <a:latin typeface="SamsungOne 700" panose="020B08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ap="flat" cmpd="sng" algn="ctr">
                      <a:solidFill>
                        <a:srgbClr val="193EB0"/>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85000"/>
                      </a:schemeClr>
                    </a:solidFill>
                  </a:tcPr>
                </a:tc>
                <a:tc>
                  <a:txBody>
                    <a:bodyPr/>
                    <a:lstStyle/>
                    <a:p>
                      <a:pPr algn="ctr" latinLnBrk="1"/>
                      <a:r>
                        <a:rPr lang="en-US" altLang="ko-KR" sz="1400" b="0" kern="1200" dirty="0">
                          <a:gradFill>
                            <a:gsLst>
                              <a:gs pos="0">
                                <a:srgbClr val="FF0000"/>
                              </a:gs>
                              <a:gs pos="100000">
                                <a:srgbClr val="FF0000"/>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Analytical Thinking</a:t>
                      </a:r>
                      <a:endParaRPr lang="ko-KR" altLang="en-US" sz="1400" b="0" kern="1200" dirty="0">
                        <a:gradFill>
                          <a:gsLst>
                            <a:gs pos="0">
                              <a:srgbClr val="FF0000"/>
                            </a:gs>
                            <a:gs pos="100000">
                              <a:srgbClr val="FF0000"/>
                            </a:gs>
                          </a:gsLst>
                          <a:lin ang="5400000" scaled="1"/>
                        </a:gradFill>
                        <a:latin typeface="SamsungOne 700" panose="020B08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rgbClr val="193EB0"/>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444692">
                <a:tc>
                  <a:txBody>
                    <a:bodyPr/>
                    <a:lstStyle/>
                    <a:p>
                      <a:pPr algn="ctr" latinLnBrk="1"/>
                      <a:r>
                        <a:rPr lang="en-US" altLang="ko-KR" sz="1300" b="0" kern="1200" dirty="0">
                          <a:gradFill>
                            <a:gsLst>
                              <a:gs pos="0">
                                <a:srgbClr val="193EB0"/>
                              </a:gs>
                              <a:gs pos="100000">
                                <a:srgbClr val="1F45BC"/>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Foundation</a:t>
                      </a:r>
                      <a:endParaRPr lang="ko-KR" altLang="en-US" sz="1300" b="0" kern="1200" dirty="0">
                        <a:gradFill>
                          <a:gsLst>
                            <a:gs pos="0">
                              <a:srgbClr val="193EB0"/>
                            </a:gs>
                            <a:gs pos="100000">
                              <a:srgbClr val="1F45BC"/>
                            </a:gs>
                          </a:gsLst>
                          <a:lin ang="5400000" scaled="1"/>
                        </a:gradFill>
                        <a:latin typeface="SamsungOne 700" panose="020B0803030303020204" pitchFamily="34" charset="0"/>
                        <a:cs typeface="Times New Roman" panose="02020603050405020304" pitchFamily="18" charset="0"/>
                      </a:endParaRPr>
                    </a:p>
                  </a:txBody>
                  <a:tcPr marL="74247" marR="74247" marT="37124" marB="37124"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Story</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Data</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44692">
                <a:tc>
                  <a:txBody>
                    <a:bodyPr/>
                    <a:lstStyle/>
                    <a:p>
                      <a:pPr algn="ctr" latinLnBrk="1"/>
                      <a:r>
                        <a:rPr lang="en-US" altLang="ko-KR" sz="1300" b="0" kern="1200" dirty="0">
                          <a:gradFill>
                            <a:gsLst>
                              <a:gs pos="0">
                                <a:srgbClr val="193EB0"/>
                              </a:gs>
                              <a:gs pos="100000">
                                <a:srgbClr val="1F45BC"/>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Outcome</a:t>
                      </a:r>
                      <a:endParaRPr lang="ko-KR" altLang="en-US" sz="1300" b="0" kern="1200" dirty="0">
                        <a:gradFill>
                          <a:gsLst>
                            <a:gs pos="0">
                              <a:srgbClr val="193EB0"/>
                            </a:gs>
                            <a:gs pos="100000">
                              <a:srgbClr val="1F45BC"/>
                            </a:gs>
                          </a:gsLst>
                          <a:lin ang="5400000" scaled="1"/>
                        </a:gradFill>
                        <a:latin typeface="SamsungOne 700" panose="020B0803030303020204" pitchFamily="34" charset="0"/>
                        <a:cs typeface="Times New Roman" panose="02020603050405020304" pitchFamily="18" charset="0"/>
                      </a:endParaRPr>
                    </a:p>
                  </a:txBody>
                  <a:tcPr marL="74247" marR="74247" marT="37124" marB="37124"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Insight</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Information</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444692">
                <a:tc>
                  <a:txBody>
                    <a:bodyPr/>
                    <a:lstStyle/>
                    <a:p>
                      <a:pPr algn="ctr" latinLnBrk="1"/>
                      <a:r>
                        <a:rPr lang="en-US" altLang="ko-KR" sz="1300" b="0" kern="1200" dirty="0">
                          <a:gradFill>
                            <a:gsLst>
                              <a:gs pos="0">
                                <a:srgbClr val="193EB0"/>
                              </a:gs>
                              <a:gs pos="100000">
                                <a:srgbClr val="1F45BC"/>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Direction</a:t>
                      </a:r>
                      <a:endParaRPr lang="ko-KR" altLang="en-US" sz="1300" b="0" kern="1200" dirty="0">
                        <a:gradFill>
                          <a:gsLst>
                            <a:gs pos="0">
                              <a:srgbClr val="193EB0"/>
                            </a:gs>
                            <a:gs pos="100000">
                              <a:srgbClr val="1F45BC"/>
                            </a:gs>
                          </a:gsLst>
                          <a:lin ang="5400000" scaled="1"/>
                        </a:gradFill>
                        <a:latin typeface="SamsungOne 700" panose="020B0803030303020204" pitchFamily="34" charset="0"/>
                        <a:cs typeface="Times New Roman" panose="02020603050405020304" pitchFamily="18" charset="0"/>
                      </a:endParaRPr>
                    </a:p>
                  </a:txBody>
                  <a:tcPr marL="74247" marR="74247" marT="37124" marB="37124"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Innovation</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Improvement</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extLst>
                  <a:ext uri="{0D108BD9-81ED-4DB2-BD59-A6C34878D82A}">
                    <a16:rowId xmlns:a16="http://schemas.microsoft.com/office/drawing/2014/main" val="3773132085"/>
                  </a:ext>
                </a:extLst>
              </a:tr>
              <a:tr h="444692">
                <a:tc>
                  <a:txBody>
                    <a:bodyPr/>
                    <a:lstStyle/>
                    <a:p>
                      <a:pPr algn="ctr" latinLnBrk="1"/>
                      <a:r>
                        <a:rPr lang="en-US" altLang="ko-KR" sz="1300" b="0" kern="1200" dirty="0">
                          <a:gradFill>
                            <a:gsLst>
                              <a:gs pos="0">
                                <a:srgbClr val="193EB0"/>
                              </a:gs>
                              <a:gs pos="100000">
                                <a:srgbClr val="1F45BC"/>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Starting point</a:t>
                      </a:r>
                      <a:endParaRPr lang="ko-KR" altLang="en-US" sz="1300" b="0" kern="1200" dirty="0">
                        <a:gradFill>
                          <a:gsLst>
                            <a:gs pos="0">
                              <a:srgbClr val="193EB0"/>
                            </a:gs>
                            <a:gs pos="100000">
                              <a:srgbClr val="1F45BC"/>
                            </a:gs>
                          </a:gsLst>
                          <a:lin ang="5400000" scaled="1"/>
                        </a:gradFill>
                        <a:latin typeface="SamsungOne 700" panose="020B0803030303020204" pitchFamily="34" charset="0"/>
                        <a:cs typeface="Times New Roman" panose="02020603050405020304" pitchFamily="18" charset="0"/>
                      </a:endParaRPr>
                    </a:p>
                  </a:txBody>
                  <a:tcPr marL="74247" marR="74247" marT="37124" marB="37124"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Empathy</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Hypothesis</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extLst>
                  <a:ext uri="{0D108BD9-81ED-4DB2-BD59-A6C34878D82A}">
                    <a16:rowId xmlns:a16="http://schemas.microsoft.com/office/drawing/2014/main" val="1276605002"/>
                  </a:ext>
                </a:extLst>
              </a:tr>
              <a:tr h="444692">
                <a:tc>
                  <a:txBody>
                    <a:bodyPr/>
                    <a:lstStyle/>
                    <a:p>
                      <a:pPr algn="ctr" latinLnBrk="1"/>
                      <a:r>
                        <a:rPr lang="en-US" altLang="ko-KR" sz="1300" b="0" kern="1200" dirty="0">
                          <a:gradFill>
                            <a:gsLst>
                              <a:gs pos="0">
                                <a:srgbClr val="193EB0"/>
                              </a:gs>
                              <a:gs pos="100000">
                                <a:srgbClr val="1F45BC"/>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Methodology</a:t>
                      </a:r>
                      <a:endParaRPr lang="ko-KR" altLang="en-US" sz="1300" b="0" kern="1200" dirty="0">
                        <a:gradFill>
                          <a:gsLst>
                            <a:gs pos="0">
                              <a:srgbClr val="193EB0"/>
                            </a:gs>
                            <a:gs pos="100000">
                              <a:srgbClr val="1F45BC"/>
                            </a:gs>
                          </a:gsLst>
                          <a:lin ang="5400000" scaled="1"/>
                        </a:gradFill>
                        <a:latin typeface="SamsungOne 700" panose="020B0803030303020204" pitchFamily="34" charset="0"/>
                        <a:cs typeface="Times New Roman" panose="02020603050405020304" pitchFamily="18" charset="0"/>
                      </a:endParaRPr>
                    </a:p>
                  </a:txBody>
                  <a:tcPr marL="74247" marR="74247" marT="37124" marB="37124"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Iteration</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Optimization</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extLst>
                  <a:ext uri="{0D108BD9-81ED-4DB2-BD59-A6C34878D82A}">
                    <a16:rowId xmlns:a16="http://schemas.microsoft.com/office/drawing/2014/main" val="176019748"/>
                  </a:ext>
                </a:extLst>
              </a:tr>
              <a:tr h="444692">
                <a:tc>
                  <a:txBody>
                    <a:bodyPr/>
                    <a:lstStyle/>
                    <a:p>
                      <a:pPr algn="ctr" latinLnBrk="1"/>
                      <a:r>
                        <a:rPr lang="en-US" altLang="ko-KR" sz="1300" b="0" kern="1200" dirty="0">
                          <a:gradFill>
                            <a:gsLst>
                              <a:gs pos="0">
                                <a:srgbClr val="193EB0"/>
                              </a:gs>
                              <a:gs pos="100000">
                                <a:srgbClr val="1F45BC"/>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Procedure</a:t>
                      </a:r>
                      <a:endParaRPr lang="ko-KR" altLang="en-US" sz="1300" b="0" kern="1200" dirty="0">
                        <a:gradFill>
                          <a:gsLst>
                            <a:gs pos="0">
                              <a:srgbClr val="193EB0"/>
                            </a:gs>
                            <a:gs pos="100000">
                              <a:srgbClr val="1F45BC"/>
                            </a:gs>
                          </a:gsLst>
                          <a:lin ang="5400000" scaled="1"/>
                        </a:gradFill>
                        <a:latin typeface="SamsungOne 700" panose="020B0803030303020204" pitchFamily="34" charset="0"/>
                        <a:cs typeface="Times New Roman" panose="02020603050405020304" pitchFamily="18" charset="0"/>
                      </a:endParaRPr>
                    </a:p>
                  </a:txBody>
                  <a:tcPr marL="74247" marR="74247" marT="37124" marB="37124"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Action first</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Plan first</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extLst>
                  <a:ext uri="{0D108BD9-81ED-4DB2-BD59-A6C34878D82A}">
                    <a16:rowId xmlns:a16="http://schemas.microsoft.com/office/drawing/2014/main" val="3639929612"/>
                  </a:ext>
                </a:extLst>
              </a:tr>
              <a:tr h="444692">
                <a:tc>
                  <a:txBody>
                    <a:bodyPr/>
                    <a:lstStyle/>
                    <a:p>
                      <a:pPr algn="ctr" latinLnBrk="1"/>
                      <a:r>
                        <a:rPr lang="en-US" altLang="ko-KR" sz="1300" b="0" kern="1200" dirty="0">
                          <a:gradFill>
                            <a:gsLst>
                              <a:gs pos="0">
                                <a:srgbClr val="193EB0"/>
                              </a:gs>
                              <a:gs pos="100000">
                                <a:srgbClr val="1F45BC"/>
                              </a:gs>
                            </a:gsLst>
                            <a:lin ang="5400000" scaled="1"/>
                          </a:gradFill>
                          <a:latin typeface="SamsungOne 700" panose="020B0803030303020204" pitchFamily="34" charset="0"/>
                          <a:ea typeface="SamsungOne 700" panose="020B0803030303020204" pitchFamily="34" charset="0"/>
                          <a:cs typeface="Times New Roman" panose="02020603050405020304" pitchFamily="18" charset="0"/>
                        </a:rPr>
                        <a:t>Key value</a:t>
                      </a:r>
                      <a:endParaRPr lang="ko-KR" altLang="en-US" sz="1300" b="0" kern="1200" dirty="0">
                        <a:gradFill>
                          <a:gsLst>
                            <a:gs pos="0">
                              <a:srgbClr val="193EB0"/>
                            </a:gs>
                            <a:gs pos="100000">
                              <a:srgbClr val="1F45BC"/>
                            </a:gs>
                          </a:gsLst>
                          <a:lin ang="5400000" scaled="1"/>
                        </a:gradFill>
                        <a:latin typeface="SamsungOne 700" panose="020B0803030303020204" pitchFamily="34" charset="0"/>
                        <a:cs typeface="Times New Roman" panose="02020603050405020304" pitchFamily="18" charset="0"/>
                      </a:endParaRPr>
                    </a:p>
                  </a:txBody>
                  <a:tcPr marL="74247" marR="74247" marT="37124" marB="37124" anchor="ctr">
                    <a:lnL w="6350" cap="flat" cmpd="sng" algn="ctr">
                      <a:no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Human</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algn="ctr" latinLnBrk="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Physical world</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cs typeface="Times New Roman" panose="02020603050405020304" pitchFamily="18" charset="0"/>
                      </a:endParaRPr>
                    </a:p>
                  </a:txBody>
                  <a:tcPr marL="74247" marR="74247" marT="37124" marB="37124" anchor="ctr">
                    <a:lnL w="6350" cap="flat" cmpd="sng" algn="ctr">
                      <a:solidFill>
                        <a:schemeClr val="bg1">
                          <a:lumMod val="75000"/>
                        </a:schemeClr>
                      </a:solidFill>
                      <a:prstDash val="solid"/>
                      <a:round/>
                      <a:headEnd type="none" w="med" len="med"/>
                      <a:tailEnd type="none" w="med" len="med"/>
                    </a:lnL>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extLst>
                  <a:ext uri="{0D108BD9-81ED-4DB2-BD59-A6C34878D82A}">
                    <a16:rowId xmlns:a16="http://schemas.microsoft.com/office/drawing/2014/main" val="4034029621"/>
                  </a:ext>
                </a:extLst>
              </a:tr>
            </a:tbl>
          </a:graphicData>
        </a:graphic>
      </p:graphicFrame>
      <p:sp>
        <p:nvSpPr>
          <p:cNvPr id="8" name="직사각형 11">
            <a:extLst>
              <a:ext uri="{FF2B5EF4-FFF2-40B4-BE49-F238E27FC236}">
                <a16:creationId xmlns:a16="http://schemas.microsoft.com/office/drawing/2014/main" id="{4C455157-FA13-4474-85BC-32F00C78CEDA}"/>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Tree>
    <p:extLst>
      <p:ext uri="{BB962C8B-B14F-4D97-AF65-F5344CB8AC3E}">
        <p14:creationId xmlns:p14="http://schemas.microsoft.com/office/powerpoint/2010/main" val="1345982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500" fill="hold"/>
                                        <p:tgtEl>
                                          <p:spTgt spid="18"/>
                                        </p:tgtEl>
                                        <p:attrNameLst>
                                          <p:attrName>ppt_x</p:attrName>
                                        </p:attrNameLst>
                                      </p:cBhvr>
                                      <p:tavLst>
                                        <p:tav tm="0">
                                          <p:val>
                                            <p:strVal val="#ppt_x"/>
                                          </p:val>
                                        </p:tav>
                                        <p:tav tm="100000">
                                          <p:val>
                                            <p:strVal val="#ppt_x"/>
                                          </p:val>
                                        </p:tav>
                                      </p:tavLst>
                                    </p:anim>
                                    <p:anim calcmode="lin" valueType="num">
                                      <p:cBhvr additive="base">
                                        <p:cTn id="8"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0F1B9A14-274A-4A21-B04D-9CA343E199B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2" name="그룹 11">
            <a:extLst>
              <a:ext uri="{FF2B5EF4-FFF2-40B4-BE49-F238E27FC236}">
                <a16:creationId xmlns:a16="http://schemas.microsoft.com/office/drawing/2014/main" id="{698CE32B-F9B4-4646-8C80-130B009A8A26}"/>
              </a:ext>
            </a:extLst>
          </p:cNvPr>
          <p:cNvGrpSpPr/>
          <p:nvPr/>
        </p:nvGrpSpPr>
        <p:grpSpPr>
          <a:xfrm>
            <a:off x="560209" y="2233069"/>
            <a:ext cx="8782409" cy="215375"/>
            <a:chOff x="1027113" y="2045625"/>
            <a:chExt cx="8785225" cy="215444"/>
          </a:xfrm>
        </p:grpSpPr>
        <p:sp>
          <p:nvSpPr>
            <p:cNvPr id="13" name="직사각형 12">
              <a:extLst>
                <a:ext uri="{FF2B5EF4-FFF2-40B4-BE49-F238E27FC236}">
                  <a16:creationId xmlns:a16="http://schemas.microsoft.com/office/drawing/2014/main" id="{A7D96187-5D99-4BA5-B570-C053480C9C6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4" name="직사각형 13">
              <a:extLst>
                <a:ext uri="{FF2B5EF4-FFF2-40B4-BE49-F238E27FC236}">
                  <a16:creationId xmlns:a16="http://schemas.microsoft.com/office/drawing/2014/main" id="{D50D9E00-EBCF-441C-BC1E-9EB6AB310B15}"/>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Concept of Design Thinking</a:t>
              </a:r>
            </a:p>
          </p:txBody>
        </p:sp>
      </p:grpSp>
      <p:sp>
        <p:nvSpPr>
          <p:cNvPr id="10" name="직사각형 7">
            <a:extLst>
              <a:ext uri="{FF2B5EF4-FFF2-40B4-BE49-F238E27FC236}">
                <a16:creationId xmlns:a16="http://schemas.microsoft.com/office/drawing/2014/main" id="{8CB60CF4-AA41-477F-8212-E148072E5517}"/>
              </a:ext>
            </a:extLst>
          </p:cNvPr>
          <p:cNvSpPr/>
          <p:nvPr/>
        </p:nvSpPr>
        <p:spPr>
          <a:xfrm>
            <a:off x="712561" y="2625858"/>
            <a:ext cx="8184115" cy="21561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60" rIns="143921" bIns="71960" rtlCol="0" anchor="t">
            <a:spAutoFit/>
            <a:scene3d>
              <a:camera prst="orthographicFront"/>
              <a:lightRig rig="threePt" dir="t"/>
            </a:scene3d>
            <a:sp3d>
              <a:bevelT w="0" h="6350"/>
            </a:sp3d>
          </a:bodyPr>
          <a:lstStyle/>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Innovative methodology that interprets a problem in a human-centered way through empathic observations of people and things, clearly defines the problem, then visualizes ideas, rapidly prototypes and performs tests repeatedly</a:t>
            </a:r>
            <a:endPar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endParaRP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Design Thinking is a clear and reliable way of solving problems that anyone can use to achieve concrete, practical results.</a:t>
            </a:r>
          </a:p>
          <a:p>
            <a:pPr algn="just">
              <a:spcAft>
                <a:spcPts val="800"/>
              </a:spcAft>
              <a:buClr>
                <a:srgbClr val="193EB0"/>
              </a:buCl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   (Case of application) </a:t>
            </a:r>
          </a:p>
          <a:p>
            <a:pPr algn="just">
              <a:spcAft>
                <a:spcPts val="800"/>
              </a:spcAft>
              <a:buClr>
                <a:srgbClr val="193EB0"/>
              </a:buCl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    - </a:t>
            </a: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Solve problems with dense and crowded living spaces and minimize stress.</a:t>
            </a:r>
            <a:endPar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endParaRPr>
          </a:p>
          <a:p>
            <a:pPr algn="just">
              <a:spcAft>
                <a:spcPts val="800"/>
              </a:spcAft>
              <a:buClr>
                <a:srgbClr val="193EB0"/>
              </a:buCl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    - </a:t>
            </a: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Use resources around us efficiently and minimize energy consumption</a:t>
            </a: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a:t>
            </a:r>
            <a:endParaRPr lang="ko-KR" altLang="en-US" sz="1300" dirty="0">
              <a:solidFill>
                <a:prstClr val="black">
                  <a:lumMod val="85000"/>
                  <a:lumOff val="15000"/>
                </a:prstClr>
              </a:solidFill>
              <a:latin typeface="SamsungOne 400" panose="020B0503030303020204" pitchFamily="34" charset="0"/>
              <a:ea typeface="맑은 고딕" panose="020B0503020000020004" pitchFamily="50" charset="-127"/>
            </a:endParaRPr>
          </a:p>
        </p:txBody>
      </p:sp>
      <p:sp>
        <p:nvSpPr>
          <p:cNvPr id="8" name="직사각형 11">
            <a:extLst>
              <a:ext uri="{FF2B5EF4-FFF2-40B4-BE49-F238E27FC236}">
                <a16:creationId xmlns:a16="http://schemas.microsoft.com/office/drawing/2014/main" id="{66997F7D-07D7-41D8-ADA9-0B1A7315642E}"/>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Tree>
    <p:extLst>
      <p:ext uri="{BB962C8B-B14F-4D97-AF65-F5344CB8AC3E}">
        <p14:creationId xmlns:p14="http://schemas.microsoft.com/office/powerpoint/2010/main" val="14314241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0F1B9A14-274A-4A21-B04D-9CA343E199B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2" name="그룹 11">
            <a:extLst>
              <a:ext uri="{FF2B5EF4-FFF2-40B4-BE49-F238E27FC236}">
                <a16:creationId xmlns:a16="http://schemas.microsoft.com/office/drawing/2014/main" id="{698CE32B-F9B4-4646-8C80-130B009A8A26}"/>
              </a:ext>
            </a:extLst>
          </p:cNvPr>
          <p:cNvGrpSpPr/>
          <p:nvPr/>
        </p:nvGrpSpPr>
        <p:grpSpPr>
          <a:xfrm>
            <a:off x="560209" y="2233069"/>
            <a:ext cx="8782409" cy="215375"/>
            <a:chOff x="1027113" y="2045625"/>
            <a:chExt cx="8785225" cy="215444"/>
          </a:xfrm>
        </p:grpSpPr>
        <p:sp>
          <p:nvSpPr>
            <p:cNvPr id="13" name="직사각형 12">
              <a:extLst>
                <a:ext uri="{FF2B5EF4-FFF2-40B4-BE49-F238E27FC236}">
                  <a16:creationId xmlns:a16="http://schemas.microsoft.com/office/drawing/2014/main" id="{A7D96187-5D99-4BA5-B570-C053480C9C6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4" name="직사각형 13">
              <a:extLst>
                <a:ext uri="{FF2B5EF4-FFF2-40B4-BE49-F238E27FC236}">
                  <a16:creationId xmlns:a16="http://schemas.microsoft.com/office/drawing/2014/main" id="{D50D9E00-EBCF-441C-BC1E-9EB6AB310B15}"/>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Reason for Design Thinking</a:t>
              </a:r>
            </a:p>
          </p:txBody>
        </p:sp>
      </p:grpSp>
      <p:sp>
        <p:nvSpPr>
          <p:cNvPr id="10" name="직사각형 7">
            <a:extLst>
              <a:ext uri="{FF2B5EF4-FFF2-40B4-BE49-F238E27FC236}">
                <a16:creationId xmlns:a16="http://schemas.microsoft.com/office/drawing/2014/main" id="{8CB60CF4-AA41-477F-8212-E148072E5517}"/>
              </a:ext>
            </a:extLst>
          </p:cNvPr>
          <p:cNvSpPr/>
          <p:nvPr/>
        </p:nvSpPr>
        <p:spPr>
          <a:xfrm>
            <a:off x="712561" y="2511594"/>
            <a:ext cx="8184115" cy="16534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60" rIns="143921" bIns="71960" rtlCol="0" anchor="t">
            <a:spAutoFit/>
            <a:scene3d>
              <a:camera prst="orthographicFront"/>
              <a:lightRig rig="threePt" dir="t"/>
            </a:scene3d>
            <a:sp3d>
              <a:bevelT w="0" h="6350"/>
            </a:sp3d>
          </a:bodyPr>
          <a:lstStyle/>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To solve problems related to the people of society</a:t>
            </a: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Design thinking is necessary to solve people's problems (the difficulties we face in our daily lives). </a:t>
            </a: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e.g. crowded train stations, online banking with poor Internet transmission, and traffic congestion are occurring in our daily lives, and we are facing frustration and social problems. </a:t>
            </a: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By applying the principle of design thinking, rational and best possible alternatives can solve these problems better, faster, and smoothly.</a:t>
            </a:r>
          </a:p>
        </p:txBody>
      </p:sp>
      <p:grpSp>
        <p:nvGrpSpPr>
          <p:cNvPr id="9" name="그룹 11">
            <a:extLst>
              <a:ext uri="{FF2B5EF4-FFF2-40B4-BE49-F238E27FC236}">
                <a16:creationId xmlns:a16="http://schemas.microsoft.com/office/drawing/2014/main" id="{6C113742-78FA-4E3C-A9C1-BD9384652923}"/>
              </a:ext>
            </a:extLst>
          </p:cNvPr>
          <p:cNvGrpSpPr/>
          <p:nvPr/>
        </p:nvGrpSpPr>
        <p:grpSpPr>
          <a:xfrm>
            <a:off x="561919" y="4509122"/>
            <a:ext cx="8782409" cy="215375"/>
            <a:chOff x="1027113" y="2045625"/>
            <a:chExt cx="8785225" cy="215444"/>
          </a:xfrm>
        </p:grpSpPr>
        <p:sp>
          <p:nvSpPr>
            <p:cNvPr id="15" name="직사각형 12">
              <a:extLst>
                <a:ext uri="{FF2B5EF4-FFF2-40B4-BE49-F238E27FC236}">
                  <a16:creationId xmlns:a16="http://schemas.microsoft.com/office/drawing/2014/main" id="{DD5194B6-08E7-4125-B7F0-325D49956B7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6" name="직사각형 13">
              <a:extLst>
                <a:ext uri="{FF2B5EF4-FFF2-40B4-BE49-F238E27FC236}">
                  <a16:creationId xmlns:a16="http://schemas.microsoft.com/office/drawing/2014/main" id="{9281E9A9-65AB-4697-8972-8C00CE63EB3F}"/>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Types of problems that can be resolved by Design Thinking</a:t>
              </a:r>
            </a:p>
          </p:txBody>
        </p:sp>
      </p:grpSp>
      <p:sp>
        <p:nvSpPr>
          <p:cNvPr id="18" name="직사각형 7">
            <a:extLst>
              <a:ext uri="{FF2B5EF4-FFF2-40B4-BE49-F238E27FC236}">
                <a16:creationId xmlns:a16="http://schemas.microsoft.com/office/drawing/2014/main" id="{E245B79A-116F-4401-8830-EAB6EF053839}"/>
              </a:ext>
            </a:extLst>
          </p:cNvPr>
          <p:cNvSpPr/>
          <p:nvPr/>
        </p:nvSpPr>
        <p:spPr>
          <a:xfrm>
            <a:off x="714270" y="4844778"/>
            <a:ext cx="8184115" cy="12533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60" rIns="143921" bIns="71960" rtlCol="0" anchor="t">
            <a:spAutoFit/>
            <a:scene3d>
              <a:camera prst="orthographicFront"/>
              <a:lightRig rig="threePt" dir="t"/>
            </a:scene3d>
            <a:sp3d>
              <a:bevelT w="0" h="6350"/>
            </a:sp3d>
          </a:bodyPr>
          <a:lstStyle/>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Issues not clearly defined</a:t>
            </a: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Problems Insufficient Information to Create a Solution</a:t>
            </a:r>
            <a:endParaRPr lang="ko-KR" altLang="en-US" sz="1300" dirty="0">
              <a:solidFill>
                <a:prstClr val="black">
                  <a:lumMod val="85000"/>
                  <a:lumOff val="15000"/>
                </a:prstClr>
              </a:solidFill>
              <a:latin typeface="SamsungOne 400" panose="020B0503030303020204" pitchFamily="34" charset="0"/>
              <a:ea typeface="맑은 고딕" panose="020B0503020000020004" pitchFamily="50" charset="-127"/>
            </a:endParaRP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Problems that Strongly Affect People's Needs</a:t>
            </a:r>
            <a:endParaRPr lang="ko-KR" altLang="en-US" sz="1300" dirty="0">
              <a:solidFill>
                <a:prstClr val="black">
                  <a:lumMod val="85000"/>
                  <a:lumOff val="15000"/>
                </a:prstClr>
              </a:solidFill>
              <a:latin typeface="SamsungOne 400" panose="020B0503030303020204" pitchFamily="34" charset="0"/>
              <a:ea typeface="맑은 고딕" panose="020B0503020000020004" pitchFamily="50" charset="-127"/>
            </a:endParaRP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Problems with changing circumstances</a:t>
            </a:r>
          </a:p>
        </p:txBody>
      </p:sp>
      <p:sp>
        <p:nvSpPr>
          <p:cNvPr id="19" name="직사각형 11">
            <a:extLst>
              <a:ext uri="{FF2B5EF4-FFF2-40B4-BE49-F238E27FC236}">
                <a16:creationId xmlns:a16="http://schemas.microsoft.com/office/drawing/2014/main" id="{BFAFDE9B-15A6-4D0D-8CE2-10E6DD031B4B}"/>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Tree>
    <p:extLst>
      <p:ext uri="{BB962C8B-B14F-4D97-AF65-F5344CB8AC3E}">
        <p14:creationId xmlns:p14="http://schemas.microsoft.com/office/powerpoint/2010/main" val="29481642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0F1B9A14-274A-4A21-B04D-9CA343E199B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2" name="그룹 11">
            <a:extLst>
              <a:ext uri="{FF2B5EF4-FFF2-40B4-BE49-F238E27FC236}">
                <a16:creationId xmlns:a16="http://schemas.microsoft.com/office/drawing/2014/main" id="{698CE32B-F9B4-4646-8C80-130B009A8A26}"/>
              </a:ext>
            </a:extLst>
          </p:cNvPr>
          <p:cNvGrpSpPr/>
          <p:nvPr/>
        </p:nvGrpSpPr>
        <p:grpSpPr>
          <a:xfrm>
            <a:off x="560209" y="2233069"/>
            <a:ext cx="8782409" cy="215375"/>
            <a:chOff x="1027113" y="2045625"/>
            <a:chExt cx="8785225" cy="215444"/>
          </a:xfrm>
        </p:grpSpPr>
        <p:sp>
          <p:nvSpPr>
            <p:cNvPr id="13" name="직사각형 12">
              <a:extLst>
                <a:ext uri="{FF2B5EF4-FFF2-40B4-BE49-F238E27FC236}">
                  <a16:creationId xmlns:a16="http://schemas.microsoft.com/office/drawing/2014/main" id="{A7D96187-5D99-4BA5-B570-C053480C9C6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4" name="직사각형 13">
              <a:extLst>
                <a:ext uri="{FF2B5EF4-FFF2-40B4-BE49-F238E27FC236}">
                  <a16:creationId xmlns:a16="http://schemas.microsoft.com/office/drawing/2014/main" id="{D50D9E00-EBCF-441C-BC1E-9EB6AB310B15}"/>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Case Study - Embrace Infant Warmer</a:t>
              </a:r>
            </a:p>
          </p:txBody>
        </p:sp>
      </p:grpSp>
      <p:sp>
        <p:nvSpPr>
          <p:cNvPr id="10" name="직사각형 7">
            <a:extLst>
              <a:ext uri="{FF2B5EF4-FFF2-40B4-BE49-F238E27FC236}">
                <a16:creationId xmlns:a16="http://schemas.microsoft.com/office/drawing/2014/main" id="{8CB60CF4-AA41-477F-8212-E148072E5517}"/>
              </a:ext>
            </a:extLst>
          </p:cNvPr>
          <p:cNvSpPr/>
          <p:nvPr/>
        </p:nvSpPr>
        <p:spPr>
          <a:xfrm>
            <a:off x="712561" y="2511594"/>
            <a:ext cx="8184115" cy="125332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60" rIns="143921" bIns="71960" rtlCol="0" anchor="t">
            <a:spAutoFit/>
            <a:scene3d>
              <a:camera prst="orthographicFront"/>
              <a:lightRig rig="threePt" dir="t"/>
            </a:scene3d>
            <a:sp3d>
              <a:bevelT w="0" h="6350"/>
            </a:sp3d>
          </a:bodyPr>
          <a:lstStyle/>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Start with a design school project of four Stanford University students</a:t>
            </a: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4 millions of babies die within first month after birth</a:t>
            </a: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Accurate Understanding of Incubators: Optimal Products, Not Low-cost Products</a:t>
            </a:r>
            <a:endParaRPr lang="ko-KR" altLang="en-US" sz="1300" dirty="0">
              <a:solidFill>
                <a:prstClr val="black">
                  <a:lumMod val="85000"/>
                  <a:lumOff val="15000"/>
                </a:prstClr>
              </a:solidFill>
              <a:latin typeface="SamsungOne 400" panose="020B0503030303020204" pitchFamily="34" charset="0"/>
              <a:ea typeface="맑은 고딕" panose="020B0503020000020004" pitchFamily="50" charset="-127"/>
            </a:endParaRP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Newborn warmers priced at 1% of existing incubators</a:t>
            </a:r>
          </a:p>
        </p:txBody>
      </p:sp>
      <p:pic>
        <p:nvPicPr>
          <p:cNvPr id="19" name="그림 8">
            <a:extLst>
              <a:ext uri="{FF2B5EF4-FFF2-40B4-BE49-F238E27FC236}">
                <a16:creationId xmlns:a16="http://schemas.microsoft.com/office/drawing/2014/main" id="{4536B9EA-DA3B-4E3C-A35C-AF2031BB0B87}"/>
              </a:ext>
            </a:extLst>
          </p:cNvPr>
          <p:cNvPicPr>
            <a:picLocks noChangeAspect="1"/>
          </p:cNvPicPr>
          <p:nvPr/>
        </p:nvPicPr>
        <p:blipFill rotWithShape="1">
          <a:blip r:embed="rId3"/>
          <a:srcRect t="25821" r="12275" b="6880"/>
          <a:stretch/>
        </p:blipFill>
        <p:spPr>
          <a:xfrm>
            <a:off x="4314493" y="3953034"/>
            <a:ext cx="4875772" cy="2104023"/>
          </a:xfrm>
          <a:prstGeom prst="rect">
            <a:avLst/>
          </a:prstGeom>
        </p:spPr>
      </p:pic>
      <p:pic>
        <p:nvPicPr>
          <p:cNvPr id="20" name="Picture 6" descr="Embrace Infant Warmer에 대한 이미지 검색결과">
            <a:extLst>
              <a:ext uri="{FF2B5EF4-FFF2-40B4-BE49-F238E27FC236}">
                <a16:creationId xmlns:a16="http://schemas.microsoft.com/office/drawing/2014/main" id="{597C8965-1D76-478D-B21D-E2F0D780EE5C}"/>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t="50567" b="10937"/>
          <a:stretch/>
        </p:blipFill>
        <p:spPr bwMode="auto">
          <a:xfrm>
            <a:off x="2564585" y="3798620"/>
            <a:ext cx="5132103" cy="2389999"/>
          </a:xfrm>
          <a:prstGeom prst="rect">
            <a:avLst/>
          </a:prstGeom>
          <a:noFill/>
          <a:extLst>
            <a:ext uri="{909E8E84-426E-40DD-AFC4-6F175D3DCCD1}">
              <a14:hiddenFill xmlns:a14="http://schemas.microsoft.com/office/drawing/2010/main">
                <a:solidFill>
                  <a:srgbClr val="FFFFFF"/>
                </a:solidFill>
              </a14:hiddenFill>
            </a:ext>
          </a:extLst>
        </p:spPr>
      </p:pic>
      <p:sp>
        <p:nvSpPr>
          <p:cNvPr id="15" name="직사각형 11">
            <a:extLst>
              <a:ext uri="{FF2B5EF4-FFF2-40B4-BE49-F238E27FC236}">
                <a16:creationId xmlns:a16="http://schemas.microsoft.com/office/drawing/2014/main" id="{DC487C90-C14E-44FB-8374-E50F02FB2C35}"/>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Tree>
    <p:extLst>
      <p:ext uri="{BB962C8B-B14F-4D97-AF65-F5344CB8AC3E}">
        <p14:creationId xmlns:p14="http://schemas.microsoft.com/office/powerpoint/2010/main" val="36310636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0F1B9A14-274A-4A21-B04D-9CA343E199B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2" name="그룹 11">
            <a:extLst>
              <a:ext uri="{FF2B5EF4-FFF2-40B4-BE49-F238E27FC236}">
                <a16:creationId xmlns:a16="http://schemas.microsoft.com/office/drawing/2014/main" id="{698CE32B-F9B4-4646-8C80-130B009A8A26}"/>
              </a:ext>
            </a:extLst>
          </p:cNvPr>
          <p:cNvGrpSpPr/>
          <p:nvPr/>
        </p:nvGrpSpPr>
        <p:grpSpPr>
          <a:xfrm>
            <a:off x="560209" y="2233069"/>
            <a:ext cx="8782409" cy="215375"/>
            <a:chOff x="1027113" y="2045625"/>
            <a:chExt cx="8785225" cy="215444"/>
          </a:xfrm>
        </p:grpSpPr>
        <p:sp>
          <p:nvSpPr>
            <p:cNvPr id="13" name="직사각형 12">
              <a:extLst>
                <a:ext uri="{FF2B5EF4-FFF2-40B4-BE49-F238E27FC236}">
                  <a16:creationId xmlns:a16="http://schemas.microsoft.com/office/drawing/2014/main" id="{A7D96187-5D99-4BA5-B570-C053480C9C6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4" name="직사각형 13">
              <a:extLst>
                <a:ext uri="{FF2B5EF4-FFF2-40B4-BE49-F238E27FC236}">
                  <a16:creationId xmlns:a16="http://schemas.microsoft.com/office/drawing/2014/main" id="{D50D9E00-EBCF-441C-BC1E-9EB6AB310B15}"/>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Four Characteristics of Design Thinking</a:t>
              </a:r>
            </a:p>
          </p:txBody>
        </p:sp>
      </p:grpSp>
      <p:sp>
        <p:nvSpPr>
          <p:cNvPr id="10" name="직사각형 7">
            <a:extLst>
              <a:ext uri="{FF2B5EF4-FFF2-40B4-BE49-F238E27FC236}">
                <a16:creationId xmlns:a16="http://schemas.microsoft.com/office/drawing/2014/main" id="{8CB60CF4-AA41-477F-8212-E148072E5517}"/>
              </a:ext>
            </a:extLst>
          </p:cNvPr>
          <p:cNvSpPr/>
          <p:nvPr/>
        </p:nvSpPr>
        <p:spPr>
          <a:xfrm>
            <a:off x="712561" y="2511594"/>
            <a:ext cx="8184115" cy="33667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60" rIns="143921" bIns="71960" rtlCol="0" anchor="t">
            <a:spAutoFit/>
            <a:scene3d>
              <a:camera prst="orthographicFront"/>
              <a:lightRig rig="threePt" dir="t"/>
            </a:scene3d>
            <a:sp3d>
              <a:bevelT w="0" h="6350"/>
            </a:sp3d>
          </a:bodyPr>
          <a:lstStyle/>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1) Planning the</a:t>
            </a:r>
            <a:r>
              <a:rPr lang="ko-KR" altLang="en-US" sz="1300" dirty="0">
                <a:solidFill>
                  <a:prstClr val="black">
                    <a:lumMod val="85000"/>
                    <a:lumOff val="15000"/>
                  </a:prstClr>
                </a:solidFill>
                <a:latin typeface="SamsungOne 400" panose="020B0503030303020204" pitchFamily="34" charset="0"/>
                <a:ea typeface="맑은 고딕" panose="020B0503020000020004" pitchFamily="50" charset="-127"/>
              </a:rPr>
              <a:t> </a:t>
            </a: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design is not "brainstorming," nor is it a "one-day work process."</a:t>
            </a:r>
          </a:p>
          <a:p>
            <a:pPr algn="just">
              <a:spcAft>
                <a:spcPts val="800"/>
              </a:spcAft>
              <a:buClr>
                <a:srgbClr val="193EB0"/>
              </a:buCl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The design execution plan is not an instant process. It takes time and effort of dedicated and committed members to participate to achieve a common purpose.</a:t>
            </a:r>
          </a:p>
          <a:p>
            <a:pPr marL="182471" indent="-182471" algn="just">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2) Work repeatedly in design thinking.</a:t>
            </a:r>
          </a:p>
          <a:p>
            <a:pPr algn="just">
              <a:spcAft>
                <a:spcPts val="800"/>
              </a:spcAft>
              <a:buClr>
                <a:srgbClr val="193EB0"/>
              </a:buClr>
            </a:pPr>
            <a:endPar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endParaRPr>
          </a:p>
          <a:p>
            <a:pPr marL="182471" indent="-182471" algn="just">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endParaRPr>
          </a:p>
          <a:p>
            <a:pPr marL="182471" indent="-182471" algn="just">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endParaRPr>
          </a:p>
          <a:p>
            <a:pPr marL="182471" indent="-182471" algn="just">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endParaRPr>
          </a:p>
          <a:p>
            <a:pPr marL="182471" indent="-182471" algn="just">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endParaRPr>
          </a:p>
          <a:p>
            <a:pPr algn="just">
              <a:spcAft>
                <a:spcPts val="800"/>
              </a:spcAft>
              <a:buClr>
                <a:srgbClr val="193EB0"/>
              </a:buCl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Planning the design is an iterative process, and each step needs to be repeated in the forward and backward directions. This iteration makes a variety of discoveries and ultimately arrives at the desired result acquisition or decision point. </a:t>
            </a:r>
          </a:p>
        </p:txBody>
      </p:sp>
      <p:sp>
        <p:nvSpPr>
          <p:cNvPr id="16" name="직사각형 11">
            <a:extLst>
              <a:ext uri="{FF2B5EF4-FFF2-40B4-BE49-F238E27FC236}">
                <a16:creationId xmlns:a16="http://schemas.microsoft.com/office/drawing/2014/main" id="{2013C998-FE9B-41AD-BADA-12EE4387903A}"/>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grpSp>
        <p:nvGrpSpPr>
          <p:cNvPr id="3" name="Group 2">
            <a:extLst>
              <a:ext uri="{FF2B5EF4-FFF2-40B4-BE49-F238E27FC236}">
                <a16:creationId xmlns:a16="http://schemas.microsoft.com/office/drawing/2014/main" id="{BFE24DAB-4A0F-4106-AD49-DD77D655D5F2}"/>
              </a:ext>
            </a:extLst>
          </p:cNvPr>
          <p:cNvGrpSpPr/>
          <p:nvPr/>
        </p:nvGrpSpPr>
        <p:grpSpPr>
          <a:xfrm>
            <a:off x="3945929" y="3327548"/>
            <a:ext cx="3513040" cy="1768927"/>
            <a:chOff x="4696640" y="3327548"/>
            <a:chExt cx="3513040" cy="1768927"/>
          </a:xfrm>
        </p:grpSpPr>
        <p:pic>
          <p:nvPicPr>
            <p:cNvPr id="9" name="Picture 2" descr="Design Thinking에 대한 이미지 검색결과">
              <a:extLst>
                <a:ext uri="{FF2B5EF4-FFF2-40B4-BE49-F238E27FC236}">
                  <a16:creationId xmlns:a16="http://schemas.microsoft.com/office/drawing/2014/main" id="{0BC2AB1F-A66E-4285-B5A1-96A9FBC0694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96640" y="3327548"/>
              <a:ext cx="3513040" cy="1768927"/>
            </a:xfrm>
            <a:prstGeom prst="rect">
              <a:avLst/>
            </a:prstGeom>
            <a:noFill/>
            <a:extLst>
              <a:ext uri="{909E8E84-426E-40DD-AFC4-6F175D3DCCD1}">
                <a14:hiddenFill xmlns:a14="http://schemas.microsoft.com/office/drawing/2010/main">
                  <a:solidFill>
                    <a:srgbClr val="FFFFFF"/>
                  </a:solidFill>
                </a14:hiddenFill>
              </a:ext>
            </a:extLst>
          </p:spPr>
        </p:pic>
        <p:grpSp>
          <p:nvGrpSpPr>
            <p:cNvPr id="54" name="Group 53">
              <a:extLst>
                <a:ext uri="{FF2B5EF4-FFF2-40B4-BE49-F238E27FC236}">
                  <a16:creationId xmlns:a16="http://schemas.microsoft.com/office/drawing/2014/main" id="{AAE36DC2-1CFC-484C-A0D8-4567ED9F04A6}"/>
                </a:ext>
              </a:extLst>
            </p:cNvPr>
            <p:cNvGrpSpPr/>
            <p:nvPr/>
          </p:nvGrpSpPr>
          <p:grpSpPr>
            <a:xfrm>
              <a:off x="6812706" y="3414193"/>
              <a:ext cx="805982" cy="805982"/>
              <a:chOff x="2221656" y="4290493"/>
              <a:chExt cx="805982" cy="805982"/>
            </a:xfrm>
          </p:grpSpPr>
          <p:sp>
            <p:nvSpPr>
              <p:cNvPr id="19" name="Oval 18">
                <a:extLst>
                  <a:ext uri="{FF2B5EF4-FFF2-40B4-BE49-F238E27FC236}">
                    <a16:creationId xmlns:a16="http://schemas.microsoft.com/office/drawing/2014/main" id="{8998BE2C-2194-4BB5-B45C-E6EE64BB1D13}"/>
                  </a:ext>
                </a:extLst>
              </p:cNvPr>
              <p:cNvSpPr/>
              <p:nvPr/>
            </p:nvSpPr>
            <p:spPr>
              <a:xfrm>
                <a:off x="2221656" y="4290493"/>
                <a:ext cx="805982" cy="80598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1000" dirty="0" smtClean="0">
                    <a:latin typeface="SamsungOne 400" panose="020B0503030303020204" pitchFamily="34" charset="0"/>
                    <a:ea typeface="SamsungOne 400" panose="020B0503030303020204" pitchFamily="34" charset="0"/>
                  </a:rPr>
                  <a:t>ANALYZE</a:t>
                </a:r>
                <a:r>
                  <a:rPr lang="en-US" altLang="ko-KR" sz="1000" dirty="0">
                    <a:latin typeface="SamsungOne 400" panose="020B0503030303020204" pitchFamily="34" charset="0"/>
                    <a:ea typeface="SamsungOne 400" panose="020B0503030303020204" pitchFamily="34" charset="0"/>
                  </a:rPr>
                  <a:t/>
                </a:r>
                <a:br>
                  <a:rPr lang="en-US" altLang="ko-KR" sz="1000" dirty="0">
                    <a:latin typeface="SamsungOne 400" panose="020B0503030303020204" pitchFamily="34" charset="0"/>
                    <a:ea typeface="SamsungOne 400" panose="020B0503030303020204" pitchFamily="34" charset="0"/>
                  </a:rPr>
                </a:br>
                <a:r>
                  <a:rPr lang="en-US" altLang="ko-KR" sz="1000" dirty="0">
                    <a:latin typeface="SamsungOne 400" panose="020B0503030303020204" pitchFamily="34" charset="0"/>
                    <a:ea typeface="SamsungOne 400" panose="020B0503030303020204" pitchFamily="34" charset="0"/>
                  </a:rPr>
                  <a:t/>
                </a:r>
                <a:br>
                  <a:rPr lang="en-US" altLang="ko-KR" sz="1000" dirty="0">
                    <a:latin typeface="SamsungOne 400" panose="020B0503030303020204" pitchFamily="34" charset="0"/>
                    <a:ea typeface="SamsungOne 400" panose="020B0503030303020204" pitchFamily="34" charset="0"/>
                  </a:rPr>
                </a:br>
                <a:endParaRPr lang="ko-KR" altLang="en-US" sz="1000" dirty="0">
                  <a:latin typeface="SamsungOne 400" panose="020B0503030303020204" pitchFamily="34" charset="0"/>
                </a:endParaRPr>
              </a:p>
            </p:txBody>
          </p:sp>
          <p:pic>
            <p:nvPicPr>
              <p:cNvPr id="23" name="Graphic 22" descr="Lightning bolt">
                <a:extLst>
                  <a:ext uri="{FF2B5EF4-FFF2-40B4-BE49-F238E27FC236}">
                    <a16:creationId xmlns:a16="http://schemas.microsoft.com/office/drawing/2014/main" id="{2F364243-8BAA-4E71-BF25-0F356767BBB2}"/>
                  </a:ext>
                </a:extLst>
              </p:cNvPr>
              <p:cNvPicPr>
                <a:picLocks noChangeAspect="1"/>
              </p:cNvPicPr>
              <p:nvPr/>
            </p:nvPicPr>
            <p:blipFill>
              <a:blip r:embed="rId4" cstate="hqprint">
                <a:extLst>
                  <a:ext uri="{28A0092B-C50C-407E-A947-70E740481C1C}">
                    <a14:useLocalDpi xmlns:a14="http://schemas.microsoft.com/office/drawing/2010/main" val="0"/>
                  </a:ext>
                  <a:ext uri="{96DAC541-7B7A-43D3-8B79-37D633B846F1}">
                    <asvg:svgBlip xmlns="" xmlns:asvg="http://schemas.microsoft.com/office/drawing/2016/SVG/main" r:embed="rId5"/>
                  </a:ext>
                </a:extLst>
              </a:blip>
              <a:stretch>
                <a:fillRect/>
              </a:stretch>
            </p:blipFill>
            <p:spPr>
              <a:xfrm>
                <a:off x="2417848" y="4631640"/>
                <a:ext cx="413596" cy="413596"/>
              </a:xfrm>
              <a:prstGeom prst="rect">
                <a:avLst/>
              </a:prstGeom>
            </p:spPr>
          </p:pic>
        </p:grpSp>
        <p:grpSp>
          <p:nvGrpSpPr>
            <p:cNvPr id="55" name="Group 54">
              <a:extLst>
                <a:ext uri="{FF2B5EF4-FFF2-40B4-BE49-F238E27FC236}">
                  <a16:creationId xmlns:a16="http://schemas.microsoft.com/office/drawing/2014/main" id="{B941DDBC-B104-417A-A5AA-B047F8E30B25}"/>
                </a:ext>
              </a:extLst>
            </p:cNvPr>
            <p:cNvGrpSpPr/>
            <p:nvPr/>
          </p:nvGrpSpPr>
          <p:grpSpPr>
            <a:xfrm>
              <a:off x="7339074" y="4226993"/>
              <a:ext cx="805982" cy="805982"/>
              <a:chOff x="3052824" y="4290493"/>
              <a:chExt cx="805982" cy="805982"/>
            </a:xfrm>
          </p:grpSpPr>
          <p:sp>
            <p:nvSpPr>
              <p:cNvPr id="20" name="Oval 19">
                <a:extLst>
                  <a:ext uri="{FF2B5EF4-FFF2-40B4-BE49-F238E27FC236}">
                    <a16:creationId xmlns:a16="http://schemas.microsoft.com/office/drawing/2014/main" id="{20B7E36B-648F-4D95-BAC7-0AC7EBF0AB70}"/>
                  </a:ext>
                </a:extLst>
              </p:cNvPr>
              <p:cNvSpPr/>
              <p:nvPr/>
            </p:nvSpPr>
            <p:spPr>
              <a:xfrm>
                <a:off x="3052824" y="4290493"/>
                <a:ext cx="805982" cy="80598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US" altLang="ko-KR" sz="1000" dirty="0">
                  <a:latin typeface="SamsungOne 400" panose="020B0503030303020204" pitchFamily="34" charset="0"/>
                  <a:ea typeface="SamsungOne 400" panose="020B0503030303020204" pitchFamily="34" charset="0"/>
                </a:endParaRPr>
              </a:p>
              <a:p>
                <a:pPr algn="ctr"/>
                <a:r>
                  <a:rPr lang="en-US" altLang="ko-KR" sz="1000" dirty="0">
                    <a:latin typeface="SamsungOne 400" panose="020B0503030303020204" pitchFamily="34" charset="0"/>
                    <a:ea typeface="SamsungOne 400" panose="020B0503030303020204" pitchFamily="34" charset="0"/>
                  </a:rPr>
                  <a:t>IDEATE &amp;</a:t>
                </a:r>
                <a:br>
                  <a:rPr lang="en-US" altLang="ko-KR" sz="1000" dirty="0">
                    <a:latin typeface="SamsungOne 400" panose="020B0503030303020204" pitchFamily="34" charset="0"/>
                    <a:ea typeface="SamsungOne 400" panose="020B0503030303020204" pitchFamily="34" charset="0"/>
                  </a:rPr>
                </a:br>
                <a:r>
                  <a:rPr lang="en-US" altLang="ko-KR" sz="1000" dirty="0">
                    <a:latin typeface="SamsungOne 400" panose="020B0503030303020204" pitchFamily="34" charset="0"/>
                    <a:ea typeface="SamsungOne 400" panose="020B0503030303020204" pitchFamily="34" charset="0"/>
                  </a:rPr>
                  <a:t>PROTOTYPE</a:t>
                </a:r>
                <a:br>
                  <a:rPr lang="en-US" altLang="ko-KR" sz="1000" dirty="0">
                    <a:latin typeface="SamsungOne 400" panose="020B0503030303020204" pitchFamily="34" charset="0"/>
                    <a:ea typeface="SamsungOne 400" panose="020B0503030303020204" pitchFamily="34" charset="0"/>
                  </a:rPr>
                </a:br>
                <a:r>
                  <a:rPr lang="en-US" altLang="ko-KR" sz="1000" dirty="0">
                    <a:latin typeface="SamsungOne 400" panose="020B0503030303020204" pitchFamily="34" charset="0"/>
                    <a:ea typeface="SamsungOne 400" panose="020B0503030303020204" pitchFamily="34" charset="0"/>
                  </a:rPr>
                  <a:t/>
                </a:r>
                <a:br>
                  <a:rPr lang="en-US" altLang="ko-KR" sz="1000" dirty="0">
                    <a:latin typeface="SamsungOne 400" panose="020B0503030303020204" pitchFamily="34" charset="0"/>
                    <a:ea typeface="SamsungOne 400" panose="020B0503030303020204" pitchFamily="34" charset="0"/>
                  </a:rPr>
                </a:br>
                <a:r>
                  <a:rPr lang="en-US" altLang="ko-KR" sz="1000" dirty="0">
                    <a:latin typeface="SamsungOne 400" panose="020B0503030303020204" pitchFamily="34" charset="0"/>
                    <a:ea typeface="SamsungOne 400" panose="020B0503030303020204" pitchFamily="34" charset="0"/>
                  </a:rPr>
                  <a:t/>
                </a:r>
                <a:br>
                  <a:rPr lang="en-US" altLang="ko-KR" sz="1000" dirty="0">
                    <a:latin typeface="SamsungOne 400" panose="020B0503030303020204" pitchFamily="34" charset="0"/>
                    <a:ea typeface="SamsungOne 400" panose="020B0503030303020204" pitchFamily="34" charset="0"/>
                  </a:rPr>
                </a:br>
                <a:endParaRPr lang="ko-KR" altLang="en-US" sz="1000" dirty="0">
                  <a:latin typeface="SamsungOne 400" panose="020B0503030303020204" pitchFamily="34" charset="0"/>
                </a:endParaRPr>
              </a:p>
            </p:txBody>
          </p:sp>
          <p:pic>
            <p:nvPicPr>
              <p:cNvPr id="25" name="Graphic 24" descr="Rocket">
                <a:extLst>
                  <a:ext uri="{FF2B5EF4-FFF2-40B4-BE49-F238E27FC236}">
                    <a16:creationId xmlns:a16="http://schemas.microsoft.com/office/drawing/2014/main" id="{953907CF-EFD8-4BC1-AFF2-8E02B0509E6A}"/>
                  </a:ext>
                </a:extLst>
              </p:cNvPr>
              <p:cNvPicPr>
                <a:picLocks noChangeAspect="1"/>
              </p:cNvPicPr>
              <p:nvPr/>
            </p:nvPicPr>
            <p:blipFill>
              <a:blip r:embed="rId6" cstate="hqprint">
                <a:extLst>
                  <a:ext uri="{28A0092B-C50C-407E-A947-70E740481C1C}">
                    <a14:useLocalDpi xmlns:a14="http://schemas.microsoft.com/office/drawing/2010/main" val="0"/>
                  </a:ext>
                  <a:ext uri="{96DAC541-7B7A-43D3-8B79-37D633B846F1}">
                    <asvg:svgBlip xmlns="" xmlns:asvg="http://schemas.microsoft.com/office/drawing/2016/SVG/main" r:embed="rId7"/>
                  </a:ext>
                </a:extLst>
              </a:blip>
              <a:stretch>
                <a:fillRect/>
              </a:stretch>
            </p:blipFill>
            <p:spPr>
              <a:xfrm>
                <a:off x="3249017" y="4671944"/>
                <a:ext cx="413596" cy="413596"/>
              </a:xfrm>
              <a:prstGeom prst="rect">
                <a:avLst/>
              </a:prstGeom>
            </p:spPr>
          </p:pic>
        </p:grpSp>
        <p:grpSp>
          <p:nvGrpSpPr>
            <p:cNvPr id="57" name="Group 56">
              <a:extLst>
                <a:ext uri="{FF2B5EF4-FFF2-40B4-BE49-F238E27FC236}">
                  <a16:creationId xmlns:a16="http://schemas.microsoft.com/office/drawing/2014/main" id="{A57F5C2F-D65D-45D7-84E1-2E0C0ED9A5A8}"/>
                </a:ext>
              </a:extLst>
            </p:cNvPr>
            <p:cNvGrpSpPr/>
            <p:nvPr/>
          </p:nvGrpSpPr>
          <p:grpSpPr>
            <a:xfrm>
              <a:off x="6347792" y="4252393"/>
              <a:ext cx="805982" cy="805982"/>
              <a:chOff x="3883992" y="4290493"/>
              <a:chExt cx="805982" cy="805982"/>
            </a:xfrm>
          </p:grpSpPr>
          <p:sp>
            <p:nvSpPr>
              <p:cNvPr id="21" name="Oval 20">
                <a:extLst>
                  <a:ext uri="{FF2B5EF4-FFF2-40B4-BE49-F238E27FC236}">
                    <a16:creationId xmlns:a16="http://schemas.microsoft.com/office/drawing/2014/main" id="{C53454D0-2179-4892-8E12-6A8E997059C9}"/>
                  </a:ext>
                </a:extLst>
              </p:cNvPr>
              <p:cNvSpPr/>
              <p:nvPr/>
            </p:nvSpPr>
            <p:spPr>
              <a:xfrm>
                <a:off x="3883992" y="4290493"/>
                <a:ext cx="805982" cy="80598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1000" dirty="0">
                    <a:latin typeface="SamsungOne 400" panose="020B0503030303020204" pitchFamily="34" charset="0"/>
                    <a:ea typeface="SamsungOne 400" panose="020B0503030303020204" pitchFamily="34" charset="0"/>
                  </a:rPr>
                  <a:t>TEST</a:t>
                </a:r>
                <a:br>
                  <a:rPr lang="en-US" altLang="ko-KR" sz="1000" dirty="0">
                    <a:latin typeface="SamsungOne 400" panose="020B0503030303020204" pitchFamily="34" charset="0"/>
                    <a:ea typeface="SamsungOne 400" panose="020B0503030303020204" pitchFamily="34" charset="0"/>
                  </a:rPr>
                </a:br>
                <a:r>
                  <a:rPr lang="en-US" altLang="ko-KR" sz="1000" dirty="0">
                    <a:latin typeface="SamsungOne 400" panose="020B0503030303020204" pitchFamily="34" charset="0"/>
                    <a:ea typeface="SamsungOne 400" panose="020B0503030303020204" pitchFamily="34" charset="0"/>
                  </a:rPr>
                  <a:t/>
                </a:r>
                <a:br>
                  <a:rPr lang="en-US" altLang="ko-KR" sz="1000" dirty="0">
                    <a:latin typeface="SamsungOne 400" panose="020B0503030303020204" pitchFamily="34" charset="0"/>
                    <a:ea typeface="SamsungOne 400" panose="020B0503030303020204" pitchFamily="34" charset="0"/>
                  </a:rPr>
                </a:br>
                <a:endParaRPr lang="ko-KR" altLang="en-US" sz="1000" dirty="0">
                  <a:latin typeface="SamsungOne 400" panose="020B0503030303020204" pitchFamily="34" charset="0"/>
                </a:endParaRPr>
              </a:p>
            </p:txBody>
          </p:sp>
          <p:pic>
            <p:nvPicPr>
              <p:cNvPr id="35" name="Graphic 34" descr="Checkmark">
                <a:extLst>
                  <a:ext uri="{FF2B5EF4-FFF2-40B4-BE49-F238E27FC236}">
                    <a16:creationId xmlns:a16="http://schemas.microsoft.com/office/drawing/2014/main" id="{4AC5C01F-0B25-45E8-8FA2-D26592C42738}"/>
                  </a:ext>
                </a:extLst>
              </p:cNvPr>
              <p:cNvPicPr>
                <a:picLocks noChangeAspect="1"/>
              </p:cNvPicPr>
              <p:nvPr/>
            </p:nvPicPr>
            <p:blipFill>
              <a:blip r:embed="rId8" cstate="hqprint">
                <a:extLst>
                  <a:ext uri="{28A0092B-C50C-407E-A947-70E740481C1C}">
                    <a14:useLocalDpi xmlns:a14="http://schemas.microsoft.com/office/drawing/2010/main" val="0"/>
                  </a:ext>
                  <a:ext uri="{96DAC541-7B7A-43D3-8B79-37D633B846F1}">
                    <asvg:svgBlip xmlns="" xmlns:asvg="http://schemas.microsoft.com/office/drawing/2016/SVG/main" r:embed="rId9"/>
                  </a:ext>
                </a:extLst>
              </a:blip>
              <a:stretch>
                <a:fillRect/>
              </a:stretch>
            </p:blipFill>
            <p:spPr>
              <a:xfrm>
                <a:off x="4083570" y="4594753"/>
                <a:ext cx="413596" cy="413596"/>
              </a:xfrm>
              <a:prstGeom prst="rect">
                <a:avLst/>
              </a:prstGeom>
            </p:spPr>
          </p:pic>
        </p:grpSp>
        <p:grpSp>
          <p:nvGrpSpPr>
            <p:cNvPr id="49" name="Group 48">
              <a:extLst>
                <a:ext uri="{FF2B5EF4-FFF2-40B4-BE49-F238E27FC236}">
                  <a16:creationId xmlns:a16="http://schemas.microsoft.com/office/drawing/2014/main" id="{DE8773F7-3507-4336-9D87-D8A19A9206A4}"/>
                </a:ext>
              </a:extLst>
            </p:cNvPr>
            <p:cNvGrpSpPr/>
            <p:nvPr/>
          </p:nvGrpSpPr>
          <p:grpSpPr>
            <a:xfrm>
              <a:off x="4772190" y="3414193"/>
              <a:ext cx="805982" cy="805982"/>
              <a:chOff x="654050" y="4057650"/>
              <a:chExt cx="914400" cy="914400"/>
            </a:xfrm>
          </p:grpSpPr>
          <p:sp>
            <p:nvSpPr>
              <p:cNvPr id="2" name="Oval 1">
                <a:extLst>
                  <a:ext uri="{FF2B5EF4-FFF2-40B4-BE49-F238E27FC236}">
                    <a16:creationId xmlns:a16="http://schemas.microsoft.com/office/drawing/2014/main" id="{59FAC359-2B82-4124-8542-10C5ECF732FB}"/>
                  </a:ext>
                </a:extLst>
              </p:cNvPr>
              <p:cNvSpPr/>
              <p:nvPr/>
            </p:nvSpPr>
            <p:spPr>
              <a:xfrm>
                <a:off x="654050" y="405765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1000" dirty="0">
                    <a:latin typeface="SamsungOne 400" panose="020B0503030303020204" pitchFamily="34" charset="0"/>
                    <a:ea typeface="SamsungOne 400" panose="020B0503030303020204" pitchFamily="34" charset="0"/>
                  </a:rPr>
                  <a:t>DEFINE</a:t>
                </a:r>
                <a:br>
                  <a:rPr lang="en-US" altLang="ko-KR" sz="1000" dirty="0">
                    <a:latin typeface="SamsungOne 400" panose="020B0503030303020204" pitchFamily="34" charset="0"/>
                    <a:ea typeface="SamsungOne 400" panose="020B0503030303020204" pitchFamily="34" charset="0"/>
                  </a:rPr>
                </a:br>
                <a:r>
                  <a:rPr lang="en-US" altLang="ko-KR" sz="1000" dirty="0">
                    <a:latin typeface="SamsungOne 400" panose="020B0503030303020204" pitchFamily="34" charset="0"/>
                    <a:ea typeface="SamsungOne 400" panose="020B0503030303020204" pitchFamily="34" charset="0"/>
                  </a:rPr>
                  <a:t/>
                </a:r>
                <a:br>
                  <a:rPr lang="en-US" altLang="ko-KR" sz="1000" dirty="0">
                    <a:latin typeface="SamsungOne 400" panose="020B0503030303020204" pitchFamily="34" charset="0"/>
                    <a:ea typeface="SamsungOne 400" panose="020B0503030303020204" pitchFamily="34" charset="0"/>
                  </a:rPr>
                </a:br>
                <a:endParaRPr lang="ko-KR" altLang="en-US" sz="1000" dirty="0">
                  <a:latin typeface="SamsungOne 400" panose="020B0503030303020204" pitchFamily="34" charset="0"/>
                </a:endParaRPr>
              </a:p>
            </p:txBody>
          </p:sp>
          <p:pic>
            <p:nvPicPr>
              <p:cNvPr id="39" name="Graphic 38" descr="Pencil">
                <a:extLst>
                  <a:ext uri="{FF2B5EF4-FFF2-40B4-BE49-F238E27FC236}">
                    <a16:creationId xmlns:a16="http://schemas.microsoft.com/office/drawing/2014/main" id="{DF55D52B-89B0-40D2-AA36-B166A70A6DA9}"/>
                  </a:ext>
                </a:extLst>
              </p:cNvPr>
              <p:cNvPicPr>
                <a:picLocks noChangeAspect="1"/>
              </p:cNvPicPr>
              <p:nvPr/>
            </p:nvPicPr>
            <p:blipFill>
              <a:blip r:embed="rId10" cstate="hqprint">
                <a:extLst>
                  <a:ext uri="{28A0092B-C50C-407E-A947-70E740481C1C}">
                    <a14:useLocalDpi xmlns:a14="http://schemas.microsoft.com/office/drawing/2010/main" val="0"/>
                  </a:ext>
                  <a:ext uri="{96DAC541-7B7A-43D3-8B79-37D633B846F1}">
                    <asvg:svgBlip xmlns="" xmlns:asvg="http://schemas.microsoft.com/office/drawing/2016/SVG/main" r:embed="rId11"/>
                  </a:ext>
                </a:extLst>
              </a:blip>
              <a:stretch>
                <a:fillRect/>
              </a:stretch>
            </p:blipFill>
            <p:spPr>
              <a:xfrm>
                <a:off x="876634" y="4402838"/>
                <a:ext cx="469232" cy="469232"/>
              </a:xfrm>
              <a:prstGeom prst="rect">
                <a:avLst/>
              </a:prstGeom>
            </p:spPr>
          </p:pic>
        </p:grpSp>
        <p:grpSp>
          <p:nvGrpSpPr>
            <p:cNvPr id="53" name="Group 52">
              <a:extLst>
                <a:ext uri="{FF2B5EF4-FFF2-40B4-BE49-F238E27FC236}">
                  <a16:creationId xmlns:a16="http://schemas.microsoft.com/office/drawing/2014/main" id="{4F9F3D31-A97E-4A47-B4EE-F749DCE156BE}"/>
                </a:ext>
              </a:extLst>
            </p:cNvPr>
            <p:cNvGrpSpPr/>
            <p:nvPr/>
          </p:nvGrpSpPr>
          <p:grpSpPr>
            <a:xfrm>
              <a:off x="5829137" y="3414193"/>
              <a:ext cx="805982" cy="805982"/>
              <a:chOff x="1390487" y="4290493"/>
              <a:chExt cx="805982" cy="805982"/>
            </a:xfrm>
          </p:grpSpPr>
          <p:sp>
            <p:nvSpPr>
              <p:cNvPr id="18" name="Oval 17">
                <a:extLst>
                  <a:ext uri="{FF2B5EF4-FFF2-40B4-BE49-F238E27FC236}">
                    <a16:creationId xmlns:a16="http://schemas.microsoft.com/office/drawing/2014/main" id="{7A08DD92-EF38-4173-BD9C-47EF12FC2521}"/>
                  </a:ext>
                </a:extLst>
              </p:cNvPr>
              <p:cNvSpPr/>
              <p:nvPr/>
            </p:nvSpPr>
            <p:spPr>
              <a:xfrm>
                <a:off x="1390487" y="4290493"/>
                <a:ext cx="805982" cy="80598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ko-KR" sz="1000" dirty="0" smtClean="0">
                    <a:latin typeface="SamsungOne 400" panose="020B0503030303020204" pitchFamily="34" charset="0"/>
                    <a:ea typeface="SamsungOne 400" panose="020B0503030303020204" pitchFamily="34" charset="0"/>
                  </a:rPr>
                  <a:t>DISCOVER</a:t>
                </a:r>
                <a:r>
                  <a:rPr lang="en-US" altLang="ko-KR" sz="1000" dirty="0">
                    <a:latin typeface="SamsungOne 400" panose="020B0503030303020204" pitchFamily="34" charset="0"/>
                    <a:ea typeface="SamsungOne 400" panose="020B0503030303020204" pitchFamily="34" charset="0"/>
                  </a:rPr>
                  <a:t/>
                </a:r>
                <a:br>
                  <a:rPr lang="en-US" altLang="ko-KR" sz="1000" dirty="0">
                    <a:latin typeface="SamsungOne 400" panose="020B0503030303020204" pitchFamily="34" charset="0"/>
                    <a:ea typeface="SamsungOne 400" panose="020B0503030303020204" pitchFamily="34" charset="0"/>
                  </a:rPr>
                </a:br>
                <a:r>
                  <a:rPr lang="en-US" altLang="ko-KR" sz="1000" dirty="0">
                    <a:latin typeface="SamsungOne 400" panose="020B0503030303020204" pitchFamily="34" charset="0"/>
                    <a:ea typeface="SamsungOne 400" panose="020B0503030303020204" pitchFamily="34" charset="0"/>
                  </a:rPr>
                  <a:t/>
                </a:r>
                <a:br>
                  <a:rPr lang="en-US" altLang="ko-KR" sz="1000" dirty="0">
                    <a:latin typeface="SamsungOne 400" panose="020B0503030303020204" pitchFamily="34" charset="0"/>
                    <a:ea typeface="SamsungOne 400" panose="020B0503030303020204" pitchFamily="34" charset="0"/>
                  </a:rPr>
                </a:br>
                <a:endParaRPr lang="ko-KR" altLang="en-US" sz="1000" dirty="0">
                  <a:latin typeface="SamsungOne 400" panose="020B0503030303020204" pitchFamily="34" charset="0"/>
                </a:endParaRPr>
              </a:p>
            </p:txBody>
          </p:sp>
          <p:pic>
            <p:nvPicPr>
              <p:cNvPr id="43" name="Graphic 42" descr="Microscope">
                <a:extLst>
                  <a:ext uri="{FF2B5EF4-FFF2-40B4-BE49-F238E27FC236}">
                    <a16:creationId xmlns:a16="http://schemas.microsoft.com/office/drawing/2014/main" id="{510DFCF8-12B3-4B60-943D-F14117AC2B82}"/>
                  </a:ext>
                </a:extLst>
              </p:cNvPr>
              <p:cNvPicPr>
                <a:picLocks noChangeAspect="1"/>
              </p:cNvPicPr>
              <p:nvPr/>
            </p:nvPicPr>
            <p:blipFill>
              <a:blip r:embed="rId12" cstate="hqprint">
                <a:extLst>
                  <a:ext uri="{28A0092B-C50C-407E-A947-70E740481C1C}">
                    <a14:useLocalDpi xmlns:a14="http://schemas.microsoft.com/office/drawing/2010/main" val="0"/>
                  </a:ext>
                  <a:ext uri="{96DAC541-7B7A-43D3-8B79-37D633B846F1}">
                    <asvg:svgBlip xmlns="" xmlns:asvg="http://schemas.microsoft.com/office/drawing/2016/SVG/main" r:embed="rId13"/>
                  </a:ext>
                </a:extLst>
              </a:blip>
              <a:stretch>
                <a:fillRect/>
              </a:stretch>
            </p:blipFill>
            <p:spPr>
              <a:xfrm>
                <a:off x="1586680" y="4594753"/>
                <a:ext cx="413596" cy="413596"/>
              </a:xfrm>
              <a:prstGeom prst="rect">
                <a:avLst/>
              </a:prstGeom>
            </p:spPr>
          </p:pic>
        </p:grpSp>
      </p:grpSp>
    </p:spTree>
    <p:extLst>
      <p:ext uri="{BB962C8B-B14F-4D97-AF65-F5344CB8AC3E}">
        <p14:creationId xmlns:p14="http://schemas.microsoft.com/office/powerpoint/2010/main" val="8593234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0F1B9A14-274A-4A21-B04D-9CA343E199B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2" name="그룹 11">
            <a:extLst>
              <a:ext uri="{FF2B5EF4-FFF2-40B4-BE49-F238E27FC236}">
                <a16:creationId xmlns:a16="http://schemas.microsoft.com/office/drawing/2014/main" id="{698CE32B-F9B4-4646-8C80-130B009A8A26}"/>
              </a:ext>
            </a:extLst>
          </p:cNvPr>
          <p:cNvGrpSpPr/>
          <p:nvPr/>
        </p:nvGrpSpPr>
        <p:grpSpPr>
          <a:xfrm>
            <a:off x="560209" y="2233069"/>
            <a:ext cx="8782409" cy="215375"/>
            <a:chOff x="1027113" y="2045625"/>
            <a:chExt cx="8785225" cy="215444"/>
          </a:xfrm>
        </p:grpSpPr>
        <p:sp>
          <p:nvSpPr>
            <p:cNvPr id="13" name="직사각형 12">
              <a:extLst>
                <a:ext uri="{FF2B5EF4-FFF2-40B4-BE49-F238E27FC236}">
                  <a16:creationId xmlns:a16="http://schemas.microsoft.com/office/drawing/2014/main" id="{A7D96187-5D99-4BA5-B570-C053480C9C6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4" name="직사각형 13">
              <a:extLst>
                <a:ext uri="{FF2B5EF4-FFF2-40B4-BE49-F238E27FC236}">
                  <a16:creationId xmlns:a16="http://schemas.microsoft.com/office/drawing/2014/main" id="{D50D9E00-EBCF-441C-BC1E-9EB6AB310B15}"/>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Four Characteristics of Design Thinking</a:t>
              </a:r>
            </a:p>
          </p:txBody>
        </p:sp>
      </p:grpSp>
      <p:sp>
        <p:nvSpPr>
          <p:cNvPr id="10" name="직사각형 7">
            <a:extLst>
              <a:ext uri="{FF2B5EF4-FFF2-40B4-BE49-F238E27FC236}">
                <a16:creationId xmlns:a16="http://schemas.microsoft.com/office/drawing/2014/main" id="{8CB60CF4-AA41-477F-8212-E148072E5517}"/>
              </a:ext>
            </a:extLst>
          </p:cNvPr>
          <p:cNvSpPr/>
          <p:nvPr/>
        </p:nvSpPr>
        <p:spPr>
          <a:xfrm>
            <a:off x="712561" y="2511595"/>
            <a:ext cx="8184115" cy="29512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60" rIns="143921" bIns="71960" rtlCol="0" anchor="t">
            <a:spAutoFit/>
            <a:scene3d>
              <a:camera prst="orthographicFront"/>
              <a:lightRig rig="threePt" dir="t"/>
            </a:scene3d>
            <a:sp3d>
              <a:bevelT w="0" h="6350"/>
            </a:sp3d>
          </a:bodyPr>
          <a:lstStyle/>
          <a:p>
            <a:pPr marL="182471" indent="-182471">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3) In the design action plan, all participants should be able to collaborate and work together.</a:t>
            </a:r>
            <a:b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b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
            </a:r>
            <a:b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b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In a true Design Thinking process, every participant (investigators, business leaders, designers, engineers, etc.) must be involved in everything from start to finish.</a:t>
            </a:r>
            <a:b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b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
            </a:r>
            <a:b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b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All team members should work together to gain deep insights (a deep understanding of what the real problem is and what users or customers are asking for).</a:t>
            </a:r>
          </a:p>
          <a:p>
            <a:pPr>
              <a:spcAft>
                <a:spcPts val="800"/>
              </a:spcAft>
              <a:buClr>
                <a:srgbClr val="193EB0"/>
              </a:buClr>
            </a:pPr>
            <a:endPar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endParaRPr>
          </a:p>
          <a:p>
            <a:pPr marL="182471" indent="-182471">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4) Each step of planning the design has an output.</a:t>
            </a:r>
            <a:b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b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
            </a:r>
            <a:b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b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As each step of Design Thinking is carried out, various outputs that can be used as evaluation criteria are produced. Each deliverable is not required and not all deliverables. Optionally create the required deliverables, given the nature of the projects involved.</a:t>
            </a:r>
          </a:p>
        </p:txBody>
      </p:sp>
      <p:sp>
        <p:nvSpPr>
          <p:cNvPr id="9" name="직사각형 11">
            <a:extLst>
              <a:ext uri="{FF2B5EF4-FFF2-40B4-BE49-F238E27FC236}">
                <a16:creationId xmlns:a16="http://schemas.microsoft.com/office/drawing/2014/main" id="{84914759-35B5-419F-9F09-2D28FE02F2A1}"/>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Tree>
    <p:extLst>
      <p:ext uri="{BB962C8B-B14F-4D97-AF65-F5344CB8AC3E}">
        <p14:creationId xmlns:p14="http://schemas.microsoft.com/office/powerpoint/2010/main" val="926940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0F1B9A14-274A-4A21-B04D-9CA343E199B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12" name="그룹 11">
            <a:extLst>
              <a:ext uri="{FF2B5EF4-FFF2-40B4-BE49-F238E27FC236}">
                <a16:creationId xmlns:a16="http://schemas.microsoft.com/office/drawing/2014/main" id="{698CE32B-F9B4-4646-8C80-130B009A8A26}"/>
              </a:ext>
            </a:extLst>
          </p:cNvPr>
          <p:cNvGrpSpPr/>
          <p:nvPr/>
        </p:nvGrpSpPr>
        <p:grpSpPr>
          <a:xfrm>
            <a:off x="560209" y="2233069"/>
            <a:ext cx="8782409" cy="215375"/>
            <a:chOff x="1027113" y="2045625"/>
            <a:chExt cx="8785225" cy="215444"/>
          </a:xfrm>
        </p:grpSpPr>
        <p:sp>
          <p:nvSpPr>
            <p:cNvPr id="13" name="직사각형 12">
              <a:extLst>
                <a:ext uri="{FF2B5EF4-FFF2-40B4-BE49-F238E27FC236}">
                  <a16:creationId xmlns:a16="http://schemas.microsoft.com/office/drawing/2014/main" id="{A7D96187-5D99-4BA5-B570-C053480C9C6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4" name="직사각형 13">
              <a:extLst>
                <a:ext uri="{FF2B5EF4-FFF2-40B4-BE49-F238E27FC236}">
                  <a16:creationId xmlns:a16="http://schemas.microsoft.com/office/drawing/2014/main" id="{D50D9E00-EBCF-441C-BC1E-9EB6AB310B15}"/>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Required list of materials for Design Thinking</a:t>
              </a:r>
            </a:p>
          </p:txBody>
        </p:sp>
      </p:grpSp>
      <p:sp>
        <p:nvSpPr>
          <p:cNvPr id="10" name="직사각형 7">
            <a:extLst>
              <a:ext uri="{FF2B5EF4-FFF2-40B4-BE49-F238E27FC236}">
                <a16:creationId xmlns:a16="http://schemas.microsoft.com/office/drawing/2014/main" id="{8CB60CF4-AA41-477F-8212-E148072E5517}"/>
              </a:ext>
            </a:extLst>
          </p:cNvPr>
          <p:cNvSpPr/>
          <p:nvPr/>
        </p:nvSpPr>
        <p:spPr>
          <a:xfrm>
            <a:off x="712561" y="2511595"/>
            <a:ext cx="8184115" cy="34344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60" rIns="143921" bIns="71960" rtlCol="0" anchor="t">
            <a:spAutoFit/>
            <a:scene3d>
              <a:camera prst="orthographicFront"/>
              <a:lightRig rig="threePt" dir="t"/>
            </a:scene3d>
            <a:sp3d>
              <a:bevelT w="0" h="6350"/>
            </a:sp3d>
          </a:bodyPr>
          <a:lstStyle/>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Suitable collaboration space</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Paper</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Writing instruments</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Tools for Cutting or Pasting</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Camera / Images</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Sketchbook</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Post-it</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Cardboard</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Whiteboard / Wall / Pinboard</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Card</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Prototyping Materials</a:t>
            </a:r>
          </a:p>
          <a:p>
            <a:pPr marL="182471" indent="-182471" algn="just">
              <a:lnSpc>
                <a:spcPct val="90000"/>
              </a:lnSpc>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맑은 고딕" panose="020B0503020000020004" pitchFamily="50" charset="-127"/>
              </a:rPr>
              <a:t>Framework</a:t>
            </a:r>
            <a:endParaRPr lang="ko-KR" altLang="en-US" sz="1300" dirty="0">
              <a:solidFill>
                <a:prstClr val="black">
                  <a:lumMod val="85000"/>
                  <a:lumOff val="15000"/>
                </a:prstClr>
              </a:solidFill>
              <a:latin typeface="SamsungOne 400" panose="020B0503030303020204" pitchFamily="34" charset="0"/>
              <a:ea typeface="맑은 고딕" panose="020B0503020000020004" pitchFamily="50" charset="-127"/>
            </a:endParaRPr>
          </a:p>
        </p:txBody>
      </p:sp>
      <p:sp>
        <p:nvSpPr>
          <p:cNvPr id="9" name="직사각형 11">
            <a:extLst>
              <a:ext uri="{FF2B5EF4-FFF2-40B4-BE49-F238E27FC236}">
                <a16:creationId xmlns:a16="http://schemas.microsoft.com/office/drawing/2014/main" id="{B0EC7E60-82DE-421E-91B4-33E97C9293F8}"/>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2.1.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What is Design Thinking and Why?</a:t>
            </a:r>
          </a:p>
        </p:txBody>
      </p:sp>
    </p:spTree>
    <p:extLst>
      <p:ext uri="{BB962C8B-B14F-4D97-AF65-F5344CB8AC3E}">
        <p14:creationId xmlns:p14="http://schemas.microsoft.com/office/powerpoint/2010/main" val="17038627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8">
            <a:extLst>
              <a:ext uri="{FF2B5EF4-FFF2-40B4-BE49-F238E27FC236}">
                <a16:creationId xmlns:a16="http://schemas.microsoft.com/office/drawing/2014/main" id="{2B4E8F79-4841-4FCF-8E9D-1DC41B40043B}"/>
              </a:ext>
            </a:extLst>
          </p:cNvPr>
          <p:cNvGrpSpPr/>
          <p:nvPr/>
        </p:nvGrpSpPr>
        <p:grpSpPr>
          <a:xfrm>
            <a:off x="558800" y="525055"/>
            <a:ext cx="2300800" cy="1265680"/>
            <a:chOff x="558800" y="525055"/>
            <a:chExt cx="2300800" cy="1265680"/>
          </a:xfrm>
        </p:grpSpPr>
        <p:sp>
          <p:nvSpPr>
            <p:cNvPr id="8" name="직사각형 133">
              <a:extLst>
                <a:ext uri="{FF2B5EF4-FFF2-40B4-BE49-F238E27FC236}">
                  <a16:creationId xmlns:a16="http://schemas.microsoft.com/office/drawing/2014/main" id="{A14E28ED-9373-4950-9AA4-B9CBE68EE6E3}"/>
                </a:ext>
              </a:extLst>
            </p:cNvPr>
            <p:cNvSpPr/>
            <p:nvPr/>
          </p:nvSpPr>
          <p:spPr>
            <a:xfrm>
              <a:off x="558800" y="928961"/>
              <a:ext cx="2300800"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2800" dirty="0">
                  <a:solidFill>
                    <a:schemeClr val="bg1"/>
                  </a:solidFill>
                  <a:latin typeface="Samsung Sharp Sans" pitchFamily="2" charset="0"/>
                  <a:ea typeface="Samsung Sharp Sans" pitchFamily="2" charset="0"/>
                  <a:cs typeface="Samsung Sharp Sans" pitchFamily="2" charset="0"/>
                </a:rPr>
                <a:t>Starting an AI Project </a:t>
              </a:r>
            </a:p>
          </p:txBody>
        </p:sp>
        <p:sp>
          <p:nvSpPr>
            <p:cNvPr id="9" name="Rectangle 4">
              <a:extLst>
                <a:ext uri="{FF2B5EF4-FFF2-40B4-BE49-F238E27FC236}">
                  <a16:creationId xmlns:a16="http://schemas.microsoft.com/office/drawing/2014/main" id="{A1860CB7-07FE-4B4F-8819-E67AF57A34DF}"/>
                </a:ext>
              </a:extLst>
            </p:cNvPr>
            <p:cNvSpPr/>
            <p:nvPr/>
          </p:nvSpPr>
          <p:spPr>
            <a:xfrm>
              <a:off x="558800" y="525055"/>
              <a:ext cx="1134926" cy="246221"/>
            </a:xfrm>
            <a:prstGeom prst="rect">
              <a:avLst/>
            </a:prstGeom>
          </p:spPr>
          <p:txBody>
            <a:bodyPr wrap="none" lIns="0" tIns="0" rIns="0" bIns="0">
              <a:spAutoFit/>
            </a:bodyPr>
            <a:lstStyle/>
            <a:p>
              <a:r>
                <a:rPr lang="en-US" altLang="ko-KR" sz="1600" dirty="0">
                  <a:solidFill>
                    <a:schemeClr val="bg1"/>
                  </a:solidFill>
                  <a:latin typeface="Samsung Sharp Sans" pitchFamily="2" charset="0"/>
                  <a:ea typeface="Samsung Sharp Sans" pitchFamily="2" charset="0"/>
                  <a:cs typeface="Samsung Sharp Sans" pitchFamily="2" charset="0"/>
                </a:rPr>
                <a:t>Chapter 10.</a:t>
              </a:r>
              <a:endParaRPr lang="ko-KR" altLang="en-US" sz="1600" dirty="0"/>
            </a:p>
          </p:txBody>
        </p:sp>
      </p:grpSp>
      <p:grpSp>
        <p:nvGrpSpPr>
          <p:cNvPr id="39" name="Group 1">
            <a:extLst>
              <a:ext uri="{FF2B5EF4-FFF2-40B4-BE49-F238E27FC236}">
                <a16:creationId xmlns:a16="http://schemas.microsoft.com/office/drawing/2014/main" id="{DC6F8C60-5F91-4AF4-A2B4-D2C4302BB33F}"/>
              </a:ext>
            </a:extLst>
          </p:cNvPr>
          <p:cNvGrpSpPr/>
          <p:nvPr/>
        </p:nvGrpSpPr>
        <p:grpSpPr>
          <a:xfrm>
            <a:off x="571500" y="2336175"/>
            <a:ext cx="5702300" cy="924594"/>
            <a:chOff x="4181256" y="3224809"/>
            <a:chExt cx="5702300" cy="924594"/>
          </a:xfrm>
        </p:grpSpPr>
        <p:sp>
          <p:nvSpPr>
            <p:cNvPr id="40" name="직사각형 39"/>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bg1">
                      <a:lumMod val="65000"/>
                    </a:schemeClr>
                  </a:solidFill>
                  <a:latin typeface="SamsungOne 400" panose="020B0503030303020204" pitchFamily="34" charset="0"/>
                  <a:ea typeface="SamsungOne 400" panose="020B0503030303020204" pitchFamily="34" charset="0"/>
                </a:rPr>
                <a:t>Unit 1. Project Preparation</a:t>
              </a:r>
            </a:p>
          </p:txBody>
        </p:sp>
        <p:sp>
          <p:nvSpPr>
            <p:cNvPr id="41" name="직사각형 40"/>
            <p:cNvSpPr/>
            <p:nvPr/>
          </p:nvSpPr>
          <p:spPr>
            <a:xfrm>
              <a:off x="4181256" y="3224809"/>
              <a:ext cx="36000" cy="252000"/>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42" name="직사각형 41"/>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1.1. Project Planification.</a:t>
              </a:r>
            </a:p>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1.2. Searching for Project Ideas.</a:t>
              </a:r>
            </a:p>
          </p:txBody>
        </p:sp>
      </p:grpSp>
      <p:grpSp>
        <p:nvGrpSpPr>
          <p:cNvPr id="43" name="Group 1">
            <a:extLst>
              <a:ext uri="{FF2B5EF4-FFF2-40B4-BE49-F238E27FC236}">
                <a16:creationId xmlns:a16="http://schemas.microsoft.com/office/drawing/2014/main" id="{DC6F8C60-5F91-4AF4-A2B4-D2C4302BB33F}"/>
              </a:ext>
            </a:extLst>
          </p:cNvPr>
          <p:cNvGrpSpPr/>
          <p:nvPr/>
        </p:nvGrpSpPr>
        <p:grpSpPr>
          <a:xfrm>
            <a:off x="571500" y="3764860"/>
            <a:ext cx="5702300" cy="924594"/>
            <a:chOff x="4181256" y="3224809"/>
            <a:chExt cx="5702300" cy="924594"/>
          </a:xfrm>
        </p:grpSpPr>
        <p:sp>
          <p:nvSpPr>
            <p:cNvPr id="44" name="직사각형 43"/>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tx1">
                      <a:lumMod val="75000"/>
                      <a:lumOff val="25000"/>
                    </a:schemeClr>
                  </a:solidFill>
                  <a:latin typeface="SamsungOne 700" panose="020B0803030303020204" pitchFamily="34" charset="0"/>
                  <a:ea typeface="SamsungOne 700" panose="020B0803030303020204" pitchFamily="34" charset="0"/>
                </a:rPr>
                <a:t>Unit 2. Design Thinking</a:t>
              </a:r>
            </a:p>
          </p:txBody>
        </p:sp>
        <p:sp>
          <p:nvSpPr>
            <p:cNvPr id="45" name="직사각형 44"/>
            <p:cNvSpPr/>
            <p:nvPr/>
          </p:nvSpPr>
          <p:spPr>
            <a:xfrm>
              <a:off x="4181256" y="3224809"/>
              <a:ext cx="36000" cy="252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46" name="직사각형 45"/>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2.1. What is Design Thinking and Why?</a:t>
              </a:r>
            </a:p>
            <a:p>
              <a:pPr>
                <a:spcAft>
                  <a:spcPts val="600"/>
                </a:spcAft>
              </a:pPr>
              <a:r>
                <a:rPr lang="en-US" altLang="ko-KR" sz="1400" dirty="0">
                  <a:solidFill>
                    <a:srgbClr val="193EB0"/>
                  </a:solidFill>
                  <a:latin typeface="SamsungOne 700" panose="020B0803030303020204" pitchFamily="34" charset="0"/>
                  <a:ea typeface="SamsungOne 700" panose="020B0803030303020204" pitchFamily="34" charset="0"/>
                </a:rPr>
                <a:t>2.2. Five Steps of Design Thinking.</a:t>
              </a:r>
            </a:p>
          </p:txBody>
        </p:sp>
      </p:grpSp>
    </p:spTree>
    <p:extLst>
      <p:ext uri="{BB962C8B-B14F-4D97-AF65-F5344CB8AC3E}">
        <p14:creationId xmlns:p14="http://schemas.microsoft.com/office/powerpoint/2010/main" val="383836129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직사각형 52">
            <a:extLst>
              <a:ext uri="{FF2B5EF4-FFF2-40B4-BE49-F238E27FC236}">
                <a16:creationId xmlns:a16="http://schemas.microsoft.com/office/drawing/2014/main" id="{DC2D9117-C83C-4A49-A25B-FD7C1DCE098F}"/>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Design Thinking</a:t>
            </a:r>
          </a:p>
        </p:txBody>
      </p:sp>
      <p:grpSp>
        <p:nvGrpSpPr>
          <p:cNvPr id="54" name="그룹 53">
            <a:extLst>
              <a:ext uri="{FF2B5EF4-FFF2-40B4-BE49-F238E27FC236}">
                <a16:creationId xmlns:a16="http://schemas.microsoft.com/office/drawing/2014/main" id="{1708530C-D00A-49FD-A1A7-2A235312EABC}"/>
              </a:ext>
            </a:extLst>
          </p:cNvPr>
          <p:cNvGrpSpPr/>
          <p:nvPr/>
        </p:nvGrpSpPr>
        <p:grpSpPr>
          <a:xfrm>
            <a:off x="560209" y="2233069"/>
            <a:ext cx="8782409" cy="215375"/>
            <a:chOff x="1027113" y="2045625"/>
            <a:chExt cx="8785225" cy="215444"/>
          </a:xfrm>
        </p:grpSpPr>
        <p:sp>
          <p:nvSpPr>
            <p:cNvPr id="55" name="직사각형 54">
              <a:extLst>
                <a:ext uri="{FF2B5EF4-FFF2-40B4-BE49-F238E27FC236}">
                  <a16:creationId xmlns:a16="http://schemas.microsoft.com/office/drawing/2014/main" id="{1147B216-4AFB-4BB5-BBA2-BDAB1527BC3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56" name="직사각형 55">
              <a:extLst>
                <a:ext uri="{FF2B5EF4-FFF2-40B4-BE49-F238E27FC236}">
                  <a16:creationId xmlns:a16="http://schemas.microsoft.com/office/drawing/2014/main" id="{B1ACE9AA-669E-4580-B1E8-35DD6E379E47}"/>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Convergence and Divergence:</a:t>
              </a:r>
            </a:p>
          </p:txBody>
        </p:sp>
      </p:grpSp>
      <p:grpSp>
        <p:nvGrpSpPr>
          <p:cNvPr id="87" name="그룹 86">
            <a:extLst>
              <a:ext uri="{FF2B5EF4-FFF2-40B4-BE49-F238E27FC236}">
                <a16:creationId xmlns:a16="http://schemas.microsoft.com/office/drawing/2014/main" id="{743C7261-9235-4277-ADC9-D41E55B56D41}"/>
              </a:ext>
            </a:extLst>
          </p:cNvPr>
          <p:cNvGrpSpPr/>
          <p:nvPr/>
        </p:nvGrpSpPr>
        <p:grpSpPr>
          <a:xfrm>
            <a:off x="2798107" y="2628416"/>
            <a:ext cx="4580032" cy="2643143"/>
            <a:chOff x="3459578" y="2745977"/>
            <a:chExt cx="5640577" cy="3255185"/>
          </a:xfrm>
        </p:grpSpPr>
        <p:sp>
          <p:nvSpPr>
            <p:cNvPr id="96" name="사다리꼴 95">
              <a:extLst>
                <a:ext uri="{FF2B5EF4-FFF2-40B4-BE49-F238E27FC236}">
                  <a16:creationId xmlns:a16="http://schemas.microsoft.com/office/drawing/2014/main" id="{AF5E46E8-680D-4E81-A26B-87B81EF4C295}"/>
                </a:ext>
              </a:extLst>
            </p:cNvPr>
            <p:cNvSpPr/>
            <p:nvPr/>
          </p:nvSpPr>
          <p:spPr>
            <a:xfrm rot="5400000">
              <a:off x="6580155" y="3465977"/>
              <a:ext cx="3240000" cy="1800000"/>
            </a:xfrm>
            <a:prstGeom prst="trapezoid">
              <a:avLst>
                <a:gd name="adj" fmla="val 49390"/>
              </a:avLst>
            </a:prstGeom>
            <a:solidFill>
              <a:schemeClr val="bg1">
                <a:lumMod val="85000"/>
                <a:alpha val="20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solidFill>
                  <a:prstClr val="white"/>
                </a:solidFill>
                <a:latin typeface="Calibri" panose="020F0502020204030204"/>
                <a:ea typeface="맑은 고딕" panose="020B0503020000020004" pitchFamily="50" charset="-127"/>
              </a:endParaRPr>
            </a:p>
          </p:txBody>
        </p:sp>
        <p:sp>
          <p:nvSpPr>
            <p:cNvPr id="97" name="사다리꼴 96">
              <a:extLst>
                <a:ext uri="{FF2B5EF4-FFF2-40B4-BE49-F238E27FC236}">
                  <a16:creationId xmlns:a16="http://schemas.microsoft.com/office/drawing/2014/main" id="{6EDC7815-890E-4913-8951-716718E81796}"/>
                </a:ext>
              </a:extLst>
            </p:cNvPr>
            <p:cNvSpPr/>
            <p:nvPr/>
          </p:nvSpPr>
          <p:spPr>
            <a:xfrm rot="16200000">
              <a:off x="5169519" y="3853875"/>
              <a:ext cx="3240000" cy="1024203"/>
            </a:xfrm>
            <a:prstGeom prst="trapezoid">
              <a:avLst>
                <a:gd name="adj" fmla="val 49390"/>
              </a:avLst>
            </a:prstGeom>
            <a:solidFill>
              <a:schemeClr val="bg1">
                <a:lumMod val="85000"/>
                <a:alpha val="20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solidFill>
                  <a:prstClr val="white"/>
                </a:solidFill>
                <a:latin typeface="Calibri" panose="020F0502020204030204"/>
                <a:ea typeface="맑은 고딕" panose="020B0503020000020004" pitchFamily="50" charset="-127"/>
              </a:endParaRPr>
            </a:p>
          </p:txBody>
        </p:sp>
        <p:sp>
          <p:nvSpPr>
            <p:cNvPr id="98" name="사다리꼴 97">
              <a:extLst>
                <a:ext uri="{FF2B5EF4-FFF2-40B4-BE49-F238E27FC236}">
                  <a16:creationId xmlns:a16="http://schemas.microsoft.com/office/drawing/2014/main" id="{D5F2F5A2-772D-492B-ACBC-CAF567765BF7}"/>
                </a:ext>
              </a:extLst>
            </p:cNvPr>
            <p:cNvSpPr/>
            <p:nvPr/>
          </p:nvSpPr>
          <p:spPr>
            <a:xfrm rot="5400000">
              <a:off x="4150616" y="3865403"/>
              <a:ext cx="3240000" cy="1024203"/>
            </a:xfrm>
            <a:prstGeom prst="trapezoid">
              <a:avLst>
                <a:gd name="adj" fmla="val 49390"/>
              </a:avLst>
            </a:prstGeom>
            <a:solidFill>
              <a:schemeClr val="bg1">
                <a:lumMod val="85000"/>
                <a:alpha val="20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solidFill>
                  <a:prstClr val="white"/>
                </a:solidFill>
                <a:latin typeface="Calibri" panose="020F0502020204030204"/>
                <a:ea typeface="맑은 고딕" panose="020B0503020000020004" pitchFamily="50" charset="-127"/>
              </a:endParaRPr>
            </a:p>
          </p:txBody>
        </p:sp>
        <p:sp>
          <p:nvSpPr>
            <p:cNvPr id="99" name="사다리꼴 98">
              <a:extLst>
                <a:ext uri="{FF2B5EF4-FFF2-40B4-BE49-F238E27FC236}">
                  <a16:creationId xmlns:a16="http://schemas.microsoft.com/office/drawing/2014/main" id="{488F38A1-C70F-42E3-8F0F-20D36FD8BA13}"/>
                </a:ext>
              </a:extLst>
            </p:cNvPr>
            <p:cNvSpPr/>
            <p:nvPr/>
          </p:nvSpPr>
          <p:spPr>
            <a:xfrm rot="16200000">
              <a:off x="2739578" y="3481162"/>
              <a:ext cx="3240000" cy="1800000"/>
            </a:xfrm>
            <a:prstGeom prst="trapezoid">
              <a:avLst>
                <a:gd name="adj" fmla="val 49390"/>
              </a:avLst>
            </a:prstGeom>
            <a:solidFill>
              <a:schemeClr val="bg1">
                <a:lumMod val="85000"/>
                <a:alpha val="20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dirty="0">
                <a:solidFill>
                  <a:prstClr val="white"/>
                </a:solidFill>
                <a:latin typeface="Calibri" panose="020F0502020204030204"/>
                <a:ea typeface="맑은 고딕" panose="020B0503020000020004" pitchFamily="50" charset="-127"/>
              </a:endParaRPr>
            </a:p>
          </p:txBody>
        </p:sp>
      </p:grpSp>
      <p:cxnSp>
        <p:nvCxnSpPr>
          <p:cNvPr id="88" name="직선 화살표 연결선 87">
            <a:extLst>
              <a:ext uri="{FF2B5EF4-FFF2-40B4-BE49-F238E27FC236}">
                <a16:creationId xmlns:a16="http://schemas.microsoft.com/office/drawing/2014/main" id="{54FE69BA-5B93-4D88-93A4-1548D4C12F8E}"/>
              </a:ext>
            </a:extLst>
          </p:cNvPr>
          <p:cNvCxnSpPr>
            <a:cxnSpLocks/>
          </p:cNvCxnSpPr>
          <p:nvPr/>
        </p:nvCxnSpPr>
        <p:spPr>
          <a:xfrm rot="20040000">
            <a:off x="2753732" y="3096284"/>
            <a:ext cx="876938"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89" name="직선 화살표 연결선 88">
            <a:extLst>
              <a:ext uri="{FF2B5EF4-FFF2-40B4-BE49-F238E27FC236}">
                <a16:creationId xmlns:a16="http://schemas.microsoft.com/office/drawing/2014/main" id="{EAFF046C-4476-49A6-AF9C-F9CEDFE11179}"/>
              </a:ext>
            </a:extLst>
          </p:cNvPr>
          <p:cNvCxnSpPr>
            <a:cxnSpLocks/>
          </p:cNvCxnSpPr>
          <p:nvPr/>
        </p:nvCxnSpPr>
        <p:spPr>
          <a:xfrm rot="1560000">
            <a:off x="2753732" y="4820044"/>
            <a:ext cx="876938"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90" name="직선 화살표 연결선 89">
            <a:extLst>
              <a:ext uri="{FF2B5EF4-FFF2-40B4-BE49-F238E27FC236}">
                <a16:creationId xmlns:a16="http://schemas.microsoft.com/office/drawing/2014/main" id="{0D1DF002-3B97-45FC-ACC2-40935F4BE148}"/>
              </a:ext>
            </a:extLst>
          </p:cNvPr>
          <p:cNvCxnSpPr>
            <a:cxnSpLocks/>
          </p:cNvCxnSpPr>
          <p:nvPr/>
        </p:nvCxnSpPr>
        <p:spPr>
          <a:xfrm rot="1560000">
            <a:off x="5942834" y="2784741"/>
            <a:ext cx="876938"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91" name="직선 화살표 연결선 90">
            <a:extLst>
              <a:ext uri="{FF2B5EF4-FFF2-40B4-BE49-F238E27FC236}">
                <a16:creationId xmlns:a16="http://schemas.microsoft.com/office/drawing/2014/main" id="{7FBC85C1-EEAC-4A8A-8AAC-82B619BE43A5}"/>
              </a:ext>
            </a:extLst>
          </p:cNvPr>
          <p:cNvCxnSpPr>
            <a:cxnSpLocks/>
          </p:cNvCxnSpPr>
          <p:nvPr/>
        </p:nvCxnSpPr>
        <p:spPr>
          <a:xfrm rot="20040000">
            <a:off x="5942835" y="5118669"/>
            <a:ext cx="876938"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92" name="직선 화살표 연결선 91">
            <a:extLst>
              <a:ext uri="{FF2B5EF4-FFF2-40B4-BE49-F238E27FC236}">
                <a16:creationId xmlns:a16="http://schemas.microsoft.com/office/drawing/2014/main" id="{847252D8-7BE8-4093-9988-7A60184BB7D9}"/>
              </a:ext>
            </a:extLst>
          </p:cNvPr>
          <p:cNvCxnSpPr>
            <a:cxnSpLocks/>
          </p:cNvCxnSpPr>
          <p:nvPr/>
        </p:nvCxnSpPr>
        <p:spPr>
          <a:xfrm rot="1560000">
            <a:off x="4306924" y="2698638"/>
            <a:ext cx="438468"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93" name="직선 화살표 연결선 92">
            <a:extLst>
              <a:ext uri="{FF2B5EF4-FFF2-40B4-BE49-F238E27FC236}">
                <a16:creationId xmlns:a16="http://schemas.microsoft.com/office/drawing/2014/main" id="{7A88ABBE-A02B-4ACA-A8D2-038790477132}"/>
              </a:ext>
            </a:extLst>
          </p:cNvPr>
          <p:cNvCxnSpPr>
            <a:cxnSpLocks/>
          </p:cNvCxnSpPr>
          <p:nvPr/>
        </p:nvCxnSpPr>
        <p:spPr>
          <a:xfrm rot="20040000">
            <a:off x="4311594" y="5214774"/>
            <a:ext cx="438468"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94" name="직선 화살표 연결선 93">
            <a:extLst>
              <a:ext uri="{FF2B5EF4-FFF2-40B4-BE49-F238E27FC236}">
                <a16:creationId xmlns:a16="http://schemas.microsoft.com/office/drawing/2014/main" id="{EA926C52-DEEF-4378-B13F-BD30649F5355}"/>
              </a:ext>
            </a:extLst>
          </p:cNvPr>
          <p:cNvCxnSpPr>
            <a:cxnSpLocks/>
          </p:cNvCxnSpPr>
          <p:nvPr/>
        </p:nvCxnSpPr>
        <p:spPr>
          <a:xfrm rot="20040000">
            <a:off x="5121787" y="2830934"/>
            <a:ext cx="438468"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95" name="직선 화살표 연결선 94">
            <a:extLst>
              <a:ext uri="{FF2B5EF4-FFF2-40B4-BE49-F238E27FC236}">
                <a16:creationId xmlns:a16="http://schemas.microsoft.com/office/drawing/2014/main" id="{53DE95B1-197C-443F-B952-68FB1B55792A}"/>
              </a:ext>
            </a:extLst>
          </p:cNvPr>
          <p:cNvCxnSpPr>
            <a:cxnSpLocks/>
          </p:cNvCxnSpPr>
          <p:nvPr/>
        </p:nvCxnSpPr>
        <p:spPr>
          <a:xfrm rot="1560000">
            <a:off x="5113611" y="5045475"/>
            <a:ext cx="438468" cy="0"/>
          </a:xfrm>
          <a:prstGeom prst="straightConnector1">
            <a:avLst/>
          </a:prstGeom>
          <a:ln w="12700">
            <a:solidFill>
              <a:srgbClr val="002060">
                <a:alpha val="40000"/>
              </a:srgbClr>
            </a:solidFill>
            <a:tailEnd type="stealth" w="med" len="lg"/>
          </a:ln>
        </p:spPr>
        <p:style>
          <a:lnRef idx="1">
            <a:schemeClr val="accent1"/>
          </a:lnRef>
          <a:fillRef idx="0">
            <a:schemeClr val="accent1"/>
          </a:fillRef>
          <a:effectRef idx="0">
            <a:schemeClr val="accent1"/>
          </a:effectRef>
          <a:fontRef idx="minor">
            <a:schemeClr val="tx1"/>
          </a:fontRef>
        </p:style>
      </p:cxnSp>
      <p:sp>
        <p:nvSpPr>
          <p:cNvPr id="85" name="육각형 84">
            <a:extLst>
              <a:ext uri="{FF2B5EF4-FFF2-40B4-BE49-F238E27FC236}">
                <a16:creationId xmlns:a16="http://schemas.microsoft.com/office/drawing/2014/main" id="{DB89C949-21D1-45F6-9788-E3A419263736}"/>
              </a:ext>
            </a:extLst>
          </p:cNvPr>
          <p:cNvSpPr/>
          <p:nvPr/>
        </p:nvSpPr>
        <p:spPr>
          <a:xfrm>
            <a:off x="2831478" y="3454089"/>
            <a:ext cx="964837" cy="859077"/>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sp>
        <p:nvSpPr>
          <p:cNvPr id="83" name="육각형 82">
            <a:extLst>
              <a:ext uri="{FF2B5EF4-FFF2-40B4-BE49-F238E27FC236}">
                <a16:creationId xmlns:a16="http://schemas.microsoft.com/office/drawing/2014/main" id="{C46A53AD-81E7-489D-9F32-9E8019F1E830}"/>
              </a:ext>
            </a:extLst>
          </p:cNvPr>
          <p:cNvSpPr/>
          <p:nvPr/>
        </p:nvSpPr>
        <p:spPr>
          <a:xfrm>
            <a:off x="3726541" y="4025406"/>
            <a:ext cx="964837" cy="859077"/>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sp>
        <p:nvSpPr>
          <p:cNvPr id="81" name="육각형 80">
            <a:extLst>
              <a:ext uri="{FF2B5EF4-FFF2-40B4-BE49-F238E27FC236}">
                <a16:creationId xmlns:a16="http://schemas.microsoft.com/office/drawing/2014/main" id="{1F9ACDFA-1C6E-4B31-B0A6-45B36363F3CD}"/>
              </a:ext>
            </a:extLst>
          </p:cNvPr>
          <p:cNvSpPr/>
          <p:nvPr/>
        </p:nvSpPr>
        <p:spPr>
          <a:xfrm>
            <a:off x="4621604" y="3454089"/>
            <a:ext cx="964837" cy="859077"/>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sp>
        <p:nvSpPr>
          <p:cNvPr id="79" name="육각형 78">
            <a:extLst>
              <a:ext uri="{FF2B5EF4-FFF2-40B4-BE49-F238E27FC236}">
                <a16:creationId xmlns:a16="http://schemas.microsoft.com/office/drawing/2014/main" id="{175B4305-0228-485F-81EC-932B1499107A}"/>
              </a:ext>
            </a:extLst>
          </p:cNvPr>
          <p:cNvSpPr/>
          <p:nvPr/>
        </p:nvSpPr>
        <p:spPr>
          <a:xfrm>
            <a:off x="5516667" y="4025406"/>
            <a:ext cx="964837" cy="859077"/>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sp>
        <p:nvSpPr>
          <p:cNvPr id="77" name="육각형 76">
            <a:extLst>
              <a:ext uri="{FF2B5EF4-FFF2-40B4-BE49-F238E27FC236}">
                <a16:creationId xmlns:a16="http://schemas.microsoft.com/office/drawing/2014/main" id="{DCCF4ECE-0630-4287-95D8-7BF214F92E67}"/>
              </a:ext>
            </a:extLst>
          </p:cNvPr>
          <p:cNvSpPr/>
          <p:nvPr/>
        </p:nvSpPr>
        <p:spPr>
          <a:xfrm>
            <a:off x="6411730" y="3454089"/>
            <a:ext cx="964837" cy="859077"/>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grpSp>
        <p:nvGrpSpPr>
          <p:cNvPr id="3" name="그룹 2">
            <a:extLst>
              <a:ext uri="{FF2B5EF4-FFF2-40B4-BE49-F238E27FC236}">
                <a16:creationId xmlns:a16="http://schemas.microsoft.com/office/drawing/2014/main" id="{0B9387B8-3EA2-4B29-ABF3-48BA529A86E1}"/>
              </a:ext>
            </a:extLst>
          </p:cNvPr>
          <p:cNvGrpSpPr/>
          <p:nvPr/>
        </p:nvGrpSpPr>
        <p:grpSpPr>
          <a:xfrm>
            <a:off x="2795130" y="5448566"/>
            <a:ext cx="4312565" cy="502243"/>
            <a:chOff x="2986641" y="5449214"/>
            <a:chExt cx="4313948" cy="502404"/>
          </a:xfrm>
        </p:grpSpPr>
        <p:sp>
          <p:nvSpPr>
            <p:cNvPr id="100" name="TextBox 99">
              <a:extLst>
                <a:ext uri="{FF2B5EF4-FFF2-40B4-BE49-F238E27FC236}">
                  <a16:creationId xmlns:a16="http://schemas.microsoft.com/office/drawing/2014/main" id="{EE250C60-79C4-4C45-B590-522173ECCFB0}"/>
                </a:ext>
              </a:extLst>
            </p:cNvPr>
            <p:cNvSpPr txBox="1"/>
            <p:nvPr/>
          </p:nvSpPr>
          <p:spPr>
            <a:xfrm>
              <a:off x="3048940" y="5634287"/>
              <a:ext cx="1905089" cy="317331"/>
            </a:xfrm>
            <a:prstGeom prst="rect">
              <a:avLst/>
            </a:prstGeom>
            <a:noFill/>
          </p:spPr>
          <p:txBody>
            <a:bodyPr wrap="square" rtlCol="0">
              <a:spAutoFit/>
              <a:scene3d>
                <a:camera prst="orthographicFront"/>
                <a:lightRig rig="threePt" dir="t"/>
              </a:scene3d>
              <a:sp3d>
                <a:bevelT w="0" h="6350"/>
              </a:sp3d>
            </a:bodyPr>
            <a:lstStyle>
              <a:defPPr>
                <a:defRPr lang="ko-KR"/>
              </a:defPPr>
              <a:lvl1pPr algn="ctr">
                <a:defRPr sz="1400">
                  <a:solidFill>
                    <a:srgbClr val="193EB0"/>
                  </a:solidFill>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solidFill>
                    <a:prstClr val="black">
                      <a:lumMod val="85000"/>
                      <a:lumOff val="15000"/>
                    </a:prstClr>
                  </a:solidFill>
                  <a:latin typeface="SamsungOne 700" panose="020B0803030303020204" pitchFamily="34" charset="0"/>
                  <a:ea typeface="SamsungOne 700" panose="020B0803030303020204" pitchFamily="34" charset="0"/>
                </a:rPr>
                <a:t>Discover and Define</a:t>
              </a:r>
              <a:endParaRPr lang="ko-KR" altLang="en-US" dirty="0">
                <a:solidFill>
                  <a:prstClr val="black">
                    <a:lumMod val="85000"/>
                    <a:lumOff val="15000"/>
                  </a:prstClr>
                </a:solidFill>
                <a:latin typeface="SamsungOne 700" panose="020B0803030303020204" pitchFamily="34" charset="0"/>
              </a:endParaRPr>
            </a:p>
          </p:txBody>
        </p:sp>
        <p:sp>
          <p:nvSpPr>
            <p:cNvPr id="101" name="TextBox 100">
              <a:extLst>
                <a:ext uri="{FF2B5EF4-FFF2-40B4-BE49-F238E27FC236}">
                  <a16:creationId xmlns:a16="http://schemas.microsoft.com/office/drawing/2014/main" id="{E0620DC7-AA48-4A38-99FB-687C3908F1FC}"/>
                </a:ext>
              </a:extLst>
            </p:cNvPr>
            <p:cNvSpPr txBox="1"/>
            <p:nvPr/>
          </p:nvSpPr>
          <p:spPr>
            <a:xfrm>
              <a:off x="5319472" y="5634287"/>
              <a:ext cx="1905089" cy="317331"/>
            </a:xfrm>
            <a:prstGeom prst="rect">
              <a:avLst/>
            </a:prstGeom>
            <a:noFill/>
          </p:spPr>
          <p:txBody>
            <a:bodyPr wrap="square" rtlCol="0">
              <a:spAutoFit/>
              <a:scene3d>
                <a:camera prst="orthographicFront"/>
                <a:lightRig rig="threePt" dir="t"/>
              </a:scene3d>
              <a:sp3d>
                <a:bevelT w="0" h="6350"/>
              </a:sp3d>
            </a:bodyPr>
            <a:lstStyle>
              <a:defPPr>
                <a:defRPr lang="ko-KR"/>
              </a:defPPr>
              <a:lvl1pPr algn="ctr">
                <a:defRPr sz="1400">
                  <a:solidFill>
                    <a:srgbClr val="193EB0"/>
                  </a:solidFill>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solidFill>
                    <a:prstClr val="black">
                      <a:lumMod val="85000"/>
                      <a:lumOff val="15000"/>
                    </a:prstClr>
                  </a:solidFill>
                  <a:latin typeface="SamsungOne 700" panose="020B0803030303020204" pitchFamily="34" charset="0"/>
                  <a:ea typeface="SamsungOne 700" panose="020B0803030303020204" pitchFamily="34" charset="0"/>
                </a:rPr>
                <a:t>Develop and Deliver</a:t>
              </a:r>
              <a:endParaRPr lang="ko-KR" altLang="en-US" dirty="0">
                <a:solidFill>
                  <a:prstClr val="black">
                    <a:lumMod val="85000"/>
                    <a:lumOff val="15000"/>
                  </a:prstClr>
                </a:solidFill>
                <a:latin typeface="SamsungOne 700" panose="020B0803030303020204" pitchFamily="34" charset="0"/>
              </a:endParaRPr>
            </a:p>
          </p:txBody>
        </p:sp>
        <p:sp>
          <p:nvSpPr>
            <p:cNvPr id="102" name="오른쪽 중괄호 101">
              <a:extLst>
                <a:ext uri="{FF2B5EF4-FFF2-40B4-BE49-F238E27FC236}">
                  <a16:creationId xmlns:a16="http://schemas.microsoft.com/office/drawing/2014/main" id="{12D74414-9039-44A1-B216-A0C1F80A94B6}"/>
                </a:ext>
              </a:extLst>
            </p:cNvPr>
            <p:cNvSpPr/>
            <p:nvPr/>
          </p:nvSpPr>
          <p:spPr>
            <a:xfrm rot="5400000">
              <a:off x="3961816" y="4474039"/>
              <a:ext cx="96494" cy="2046844"/>
            </a:xfrm>
            <a:prstGeom prst="rightBrace">
              <a:avLst/>
            </a:prstGeom>
            <a:ln w="952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462">
                <a:solidFill>
                  <a:srgbClr val="00B050"/>
                </a:solidFill>
                <a:latin typeface="Calibri" panose="020F0502020204030204"/>
                <a:ea typeface="맑은 고딕" panose="020B0503020000020004" pitchFamily="50" charset="-127"/>
              </a:endParaRPr>
            </a:p>
          </p:txBody>
        </p:sp>
        <p:sp>
          <p:nvSpPr>
            <p:cNvPr id="103" name="오른쪽 중괄호 102">
              <a:extLst>
                <a:ext uri="{FF2B5EF4-FFF2-40B4-BE49-F238E27FC236}">
                  <a16:creationId xmlns:a16="http://schemas.microsoft.com/office/drawing/2014/main" id="{4FCE03DC-D465-4E5D-B6F2-56DBC1FFDC8B}"/>
                </a:ext>
              </a:extLst>
            </p:cNvPr>
            <p:cNvSpPr/>
            <p:nvPr/>
          </p:nvSpPr>
          <p:spPr>
            <a:xfrm rot="5400000">
              <a:off x="6228920" y="4474039"/>
              <a:ext cx="96494" cy="2046844"/>
            </a:xfrm>
            <a:prstGeom prst="rightBrace">
              <a:avLst/>
            </a:prstGeom>
            <a:ln w="9525">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462">
                <a:solidFill>
                  <a:srgbClr val="00B050"/>
                </a:solidFill>
                <a:latin typeface="Calibri" panose="020F0502020204030204"/>
                <a:ea typeface="맑은 고딕" panose="020B0503020000020004" pitchFamily="50" charset="-127"/>
              </a:endParaRPr>
            </a:p>
          </p:txBody>
        </p:sp>
      </p:grpSp>
      <p:sp>
        <p:nvSpPr>
          <p:cNvPr id="35" name="TextBox 34">
            <a:extLst>
              <a:ext uri="{FF2B5EF4-FFF2-40B4-BE49-F238E27FC236}">
                <a16:creationId xmlns:a16="http://schemas.microsoft.com/office/drawing/2014/main" id="{D73F0F30-3C69-4EE7-9E19-497A0CB961CF}"/>
              </a:ext>
            </a:extLst>
          </p:cNvPr>
          <p:cNvSpPr txBox="1"/>
          <p:nvPr/>
        </p:nvSpPr>
        <p:spPr>
          <a:xfrm>
            <a:off x="2866100" y="3799018"/>
            <a:ext cx="895593" cy="1999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white"/>
                </a:solidFill>
                <a:cs typeface="Times New Roman" panose="02020603050405020304" pitchFamily="18" charset="0"/>
              </a:rPr>
              <a:t>Define</a:t>
            </a:r>
          </a:p>
        </p:txBody>
      </p:sp>
      <p:sp>
        <p:nvSpPr>
          <p:cNvPr id="36" name="TextBox 35">
            <a:extLst>
              <a:ext uri="{FF2B5EF4-FFF2-40B4-BE49-F238E27FC236}">
                <a16:creationId xmlns:a16="http://schemas.microsoft.com/office/drawing/2014/main" id="{12B2259E-1308-4720-9EA9-99ED47257116}"/>
              </a:ext>
            </a:extLst>
          </p:cNvPr>
          <p:cNvSpPr txBox="1"/>
          <p:nvPr/>
        </p:nvSpPr>
        <p:spPr>
          <a:xfrm>
            <a:off x="3761163" y="4370335"/>
            <a:ext cx="895593" cy="1999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smtClean="0">
                <a:solidFill>
                  <a:prstClr val="white"/>
                </a:solidFill>
                <a:cs typeface="Times New Roman" panose="02020603050405020304" pitchFamily="18" charset="0"/>
              </a:rPr>
              <a:t>Discover</a:t>
            </a:r>
            <a:endParaRPr lang="en-US" altLang="ko-KR" sz="1300" dirty="0">
              <a:solidFill>
                <a:prstClr val="white"/>
              </a:solidFill>
              <a:cs typeface="Times New Roman" panose="02020603050405020304" pitchFamily="18" charset="0"/>
            </a:endParaRPr>
          </a:p>
        </p:txBody>
      </p:sp>
      <p:sp>
        <p:nvSpPr>
          <p:cNvPr id="37" name="TextBox 36">
            <a:extLst>
              <a:ext uri="{FF2B5EF4-FFF2-40B4-BE49-F238E27FC236}">
                <a16:creationId xmlns:a16="http://schemas.microsoft.com/office/drawing/2014/main" id="{2D0F3F00-118B-4509-8EC3-3C60FBA33044}"/>
              </a:ext>
            </a:extLst>
          </p:cNvPr>
          <p:cNvSpPr txBox="1"/>
          <p:nvPr/>
        </p:nvSpPr>
        <p:spPr>
          <a:xfrm>
            <a:off x="4656226" y="3799018"/>
            <a:ext cx="895593" cy="1999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smtClean="0">
                <a:solidFill>
                  <a:prstClr val="white"/>
                </a:solidFill>
                <a:cs typeface="Times New Roman" panose="02020603050405020304" pitchFamily="18" charset="0"/>
              </a:rPr>
              <a:t>Analyze</a:t>
            </a:r>
            <a:endParaRPr lang="en-US" altLang="ko-KR" sz="1300" dirty="0">
              <a:solidFill>
                <a:prstClr val="white"/>
              </a:solidFill>
              <a:cs typeface="Times New Roman" panose="02020603050405020304" pitchFamily="18" charset="0"/>
            </a:endParaRPr>
          </a:p>
        </p:txBody>
      </p:sp>
      <p:sp>
        <p:nvSpPr>
          <p:cNvPr id="38" name="TextBox 37">
            <a:extLst>
              <a:ext uri="{FF2B5EF4-FFF2-40B4-BE49-F238E27FC236}">
                <a16:creationId xmlns:a16="http://schemas.microsoft.com/office/drawing/2014/main" id="{230E5AE8-7186-4E49-8714-C3D6B3985161}"/>
              </a:ext>
            </a:extLst>
          </p:cNvPr>
          <p:cNvSpPr txBox="1"/>
          <p:nvPr/>
        </p:nvSpPr>
        <p:spPr>
          <a:xfrm>
            <a:off x="5551289" y="4257246"/>
            <a:ext cx="895593" cy="399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white"/>
                </a:solidFill>
                <a:cs typeface="Times New Roman" panose="02020603050405020304" pitchFamily="18" charset="0"/>
              </a:rPr>
              <a:t>Ideate &amp; Prototype</a:t>
            </a:r>
          </a:p>
        </p:txBody>
      </p:sp>
      <p:sp>
        <p:nvSpPr>
          <p:cNvPr id="39" name="TextBox 38">
            <a:extLst>
              <a:ext uri="{FF2B5EF4-FFF2-40B4-BE49-F238E27FC236}">
                <a16:creationId xmlns:a16="http://schemas.microsoft.com/office/drawing/2014/main" id="{9716D886-BB7C-4BCB-AD1D-285344E894E4}"/>
              </a:ext>
            </a:extLst>
          </p:cNvPr>
          <p:cNvSpPr txBox="1"/>
          <p:nvPr/>
        </p:nvSpPr>
        <p:spPr>
          <a:xfrm>
            <a:off x="6446352" y="3799018"/>
            <a:ext cx="895593" cy="1999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white"/>
                </a:solidFill>
                <a:cs typeface="Times New Roman" panose="02020603050405020304" pitchFamily="18" charset="0"/>
              </a:rPr>
              <a:t>Test</a:t>
            </a:r>
          </a:p>
        </p:txBody>
      </p:sp>
      <p:sp>
        <p:nvSpPr>
          <p:cNvPr id="41" name="직사각형 23">
            <a:extLst>
              <a:ext uri="{FF2B5EF4-FFF2-40B4-BE49-F238E27FC236}">
                <a16:creationId xmlns:a16="http://schemas.microsoft.com/office/drawing/2014/main" id="{E9C761C9-25FD-44B7-A9FE-323EBE80BF02}"/>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272209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그룹 12"/>
          <p:cNvGrpSpPr/>
          <p:nvPr/>
        </p:nvGrpSpPr>
        <p:grpSpPr>
          <a:xfrm>
            <a:off x="558799" y="525055"/>
            <a:ext cx="8785226" cy="3254690"/>
            <a:chOff x="558799" y="525055"/>
            <a:chExt cx="8785226" cy="3254690"/>
          </a:xfrm>
        </p:grpSpPr>
        <p:sp>
          <p:nvSpPr>
            <p:cNvPr id="14" name="직사각형 133">
              <a:extLst>
                <a:ext uri="{FF2B5EF4-FFF2-40B4-BE49-F238E27FC236}">
                  <a16:creationId xmlns:a16="http://schemas.microsoft.com/office/drawing/2014/main" id="{A14E28ED-9373-4950-9AA4-B9CBE68EE6E3}"/>
                </a:ext>
              </a:extLst>
            </p:cNvPr>
            <p:cNvSpPr/>
            <p:nvPr/>
          </p:nvSpPr>
          <p:spPr>
            <a:xfrm>
              <a:off x="558800" y="2363973"/>
              <a:ext cx="7287079" cy="14157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endParaRPr lang="en-US" altLang="ko-KR" sz="2400" dirty="0">
                <a:solidFill>
                  <a:schemeClr val="bg1"/>
                </a:solidFill>
                <a:latin typeface="Samsung Sharp Sans" pitchFamily="2" charset="0"/>
                <a:ea typeface="Samsung Sharp Sans" pitchFamily="2" charset="0"/>
                <a:cs typeface="Samsung Sharp Sans" pitchFamily="2" charset="0"/>
              </a:endParaRPr>
            </a:p>
            <a:p>
              <a:endParaRPr lang="en-US" altLang="ko-KR" sz="2400" dirty="0">
                <a:solidFill>
                  <a:schemeClr val="bg1"/>
                </a:solidFill>
                <a:latin typeface="Samsung Sharp Sans" pitchFamily="2" charset="0"/>
                <a:ea typeface="Samsung Sharp Sans" pitchFamily="2" charset="0"/>
                <a:cs typeface="Samsung Sharp Sans" pitchFamily="2" charset="0"/>
              </a:endParaRPr>
            </a:p>
            <a:p>
              <a:r>
                <a:rPr lang="en-US" altLang="ko-KR" sz="4400" dirty="0">
                  <a:solidFill>
                    <a:schemeClr val="bg1"/>
                  </a:solidFill>
                  <a:latin typeface="Samsung Sharp Sans" pitchFamily="2" charset="0"/>
                  <a:ea typeface="Samsung Sharp Sans" pitchFamily="2" charset="0"/>
                  <a:cs typeface="Samsung Sharp Sans" pitchFamily="2" charset="0"/>
                </a:rPr>
                <a:t>Unit 1. Project Preparation</a:t>
              </a:r>
            </a:p>
          </p:txBody>
        </p:sp>
        <p:cxnSp>
          <p:nvCxnSpPr>
            <p:cNvPr id="15" name="직선 연결선 14"/>
            <p:cNvCxnSpPr>
              <a:cxnSpLocks/>
            </p:cNvCxnSpPr>
            <p:nvPr/>
          </p:nvCxnSpPr>
          <p:spPr>
            <a:xfrm>
              <a:off x="558800" y="2540000"/>
              <a:ext cx="87852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7" name="Group 8">
              <a:extLst>
                <a:ext uri="{FF2B5EF4-FFF2-40B4-BE49-F238E27FC236}">
                  <a16:creationId xmlns:a16="http://schemas.microsoft.com/office/drawing/2014/main" id="{2B4E8F79-4841-4FCF-8E9D-1DC41B40043B}"/>
                </a:ext>
              </a:extLst>
            </p:cNvPr>
            <p:cNvGrpSpPr/>
            <p:nvPr/>
          </p:nvGrpSpPr>
          <p:grpSpPr>
            <a:xfrm>
              <a:off x="558799" y="525055"/>
              <a:ext cx="3826934" cy="1265680"/>
              <a:chOff x="558799" y="525055"/>
              <a:chExt cx="3826934" cy="1265680"/>
            </a:xfrm>
          </p:grpSpPr>
          <p:sp>
            <p:nvSpPr>
              <p:cNvPr id="18" name="직사각형 133">
                <a:extLst>
                  <a:ext uri="{FF2B5EF4-FFF2-40B4-BE49-F238E27FC236}">
                    <a16:creationId xmlns:a16="http://schemas.microsoft.com/office/drawing/2014/main" id="{A14E28ED-9373-4950-9AA4-B9CBE68EE6E3}"/>
                  </a:ext>
                </a:extLst>
              </p:cNvPr>
              <p:cNvSpPr/>
              <p:nvPr/>
            </p:nvSpPr>
            <p:spPr>
              <a:xfrm>
                <a:off x="558799" y="928961"/>
                <a:ext cx="3826934"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2800" dirty="0">
                    <a:solidFill>
                      <a:schemeClr val="bg1"/>
                    </a:solidFill>
                    <a:latin typeface="Samsung Sharp Sans" pitchFamily="2" charset="0"/>
                    <a:ea typeface="Samsung Sharp Sans" pitchFamily="2" charset="0"/>
                    <a:cs typeface="Samsung Sharp Sans" pitchFamily="2" charset="0"/>
                  </a:rPr>
                  <a:t>Starting an</a:t>
                </a:r>
                <a:br>
                  <a:rPr lang="en-US" altLang="ko-KR" sz="2800" dirty="0">
                    <a:solidFill>
                      <a:schemeClr val="bg1"/>
                    </a:solidFill>
                    <a:latin typeface="Samsung Sharp Sans" pitchFamily="2" charset="0"/>
                    <a:ea typeface="Samsung Sharp Sans" pitchFamily="2" charset="0"/>
                    <a:cs typeface="Samsung Sharp Sans" pitchFamily="2" charset="0"/>
                  </a:rPr>
                </a:br>
                <a:r>
                  <a:rPr lang="en-US" altLang="ko-KR" sz="2800" dirty="0">
                    <a:solidFill>
                      <a:schemeClr val="bg1"/>
                    </a:solidFill>
                    <a:latin typeface="Samsung Sharp Sans" pitchFamily="2" charset="0"/>
                    <a:ea typeface="Samsung Sharp Sans" pitchFamily="2" charset="0"/>
                    <a:cs typeface="Samsung Sharp Sans" pitchFamily="2" charset="0"/>
                  </a:rPr>
                  <a:t>AI Project</a:t>
                </a:r>
              </a:p>
            </p:txBody>
          </p:sp>
          <p:sp>
            <p:nvSpPr>
              <p:cNvPr id="19" name="Rectangle 4">
                <a:extLst>
                  <a:ext uri="{FF2B5EF4-FFF2-40B4-BE49-F238E27FC236}">
                    <a16:creationId xmlns:a16="http://schemas.microsoft.com/office/drawing/2014/main" id="{A1860CB7-07FE-4B4F-8819-E67AF57A34DF}"/>
                  </a:ext>
                </a:extLst>
              </p:cNvPr>
              <p:cNvSpPr/>
              <p:nvPr/>
            </p:nvSpPr>
            <p:spPr>
              <a:xfrm>
                <a:off x="558800" y="525055"/>
                <a:ext cx="1134926" cy="246221"/>
              </a:xfrm>
              <a:prstGeom prst="rect">
                <a:avLst/>
              </a:prstGeom>
            </p:spPr>
            <p:txBody>
              <a:bodyPr wrap="none" lIns="0" tIns="0" rIns="0" bIns="0">
                <a:spAutoFit/>
              </a:bodyPr>
              <a:lstStyle/>
              <a:p>
                <a:r>
                  <a:rPr lang="en-US" altLang="ko-KR" sz="1600" dirty="0">
                    <a:solidFill>
                      <a:schemeClr val="bg1"/>
                    </a:solidFill>
                    <a:latin typeface="Samsung Sharp Sans" pitchFamily="2" charset="0"/>
                    <a:ea typeface="Samsung Sharp Sans" pitchFamily="2" charset="0"/>
                    <a:cs typeface="Samsung Sharp Sans" pitchFamily="2" charset="0"/>
                  </a:rPr>
                  <a:t>Chapter 10.</a:t>
                </a:r>
                <a:endParaRPr lang="ko-KR" altLang="en-US" sz="1600" dirty="0"/>
              </a:p>
            </p:txBody>
          </p:sp>
        </p:grpSp>
      </p:grpSp>
    </p:spTree>
    <p:extLst>
      <p:ext uri="{BB962C8B-B14F-4D97-AF65-F5344CB8AC3E}">
        <p14:creationId xmlns:p14="http://schemas.microsoft.com/office/powerpoint/2010/main" val="39580972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1B9D0E2C-7E10-46C8-AF6A-9C89C7E04B3A}"/>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Define</a:t>
            </a:r>
          </a:p>
        </p:txBody>
      </p:sp>
      <p:grpSp>
        <p:nvGrpSpPr>
          <p:cNvPr id="21" name="그룹 20">
            <a:extLst>
              <a:ext uri="{FF2B5EF4-FFF2-40B4-BE49-F238E27FC236}">
                <a16:creationId xmlns:a16="http://schemas.microsoft.com/office/drawing/2014/main" id="{5182E0FC-538A-4818-A8E4-790CB9E11982}"/>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141DB94-1FF0-4F02-B17B-069A55D8CE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60A67B00-7226-4F78-BFDE-75F4881D2F6E}"/>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Step #1: Define</a:t>
              </a:r>
            </a:p>
          </p:txBody>
        </p:sp>
      </p:grpSp>
      <p:grpSp>
        <p:nvGrpSpPr>
          <p:cNvPr id="2" name="Group 1">
            <a:extLst>
              <a:ext uri="{FF2B5EF4-FFF2-40B4-BE49-F238E27FC236}">
                <a16:creationId xmlns:a16="http://schemas.microsoft.com/office/drawing/2014/main" id="{5C326E0F-B4E7-4A98-8D08-37F969005010}"/>
              </a:ext>
            </a:extLst>
          </p:cNvPr>
          <p:cNvGrpSpPr/>
          <p:nvPr/>
        </p:nvGrpSpPr>
        <p:grpSpPr>
          <a:xfrm>
            <a:off x="2442422" y="2564058"/>
            <a:ext cx="5323201" cy="1675275"/>
            <a:chOff x="2441617" y="2563781"/>
            <a:chExt cx="5324908" cy="1675812"/>
          </a:xfrm>
        </p:grpSpPr>
        <p:sp>
          <p:nvSpPr>
            <p:cNvPr id="45" name="육각형 44">
              <a:extLst>
                <a:ext uri="{FF2B5EF4-FFF2-40B4-BE49-F238E27FC236}">
                  <a16:creationId xmlns:a16="http://schemas.microsoft.com/office/drawing/2014/main" id="{B3F3D2D6-7B15-416E-BAEC-8D8FE4986E0C}"/>
                </a:ext>
              </a:extLst>
            </p:cNvPr>
            <p:cNvSpPr/>
            <p:nvPr/>
          </p:nvSpPr>
          <p:spPr>
            <a:xfrm>
              <a:off x="2441617" y="2563781"/>
              <a:ext cx="1130378" cy="100647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sp>
          <p:nvSpPr>
            <p:cNvPr id="48" name="TextBox 47">
              <a:extLst>
                <a:ext uri="{FF2B5EF4-FFF2-40B4-BE49-F238E27FC236}">
                  <a16:creationId xmlns:a16="http://schemas.microsoft.com/office/drawing/2014/main" id="{671D28D7-680A-4995-B090-593BF2BBC1B4}"/>
                </a:ext>
              </a:extLst>
            </p:cNvPr>
            <p:cNvSpPr txBox="1"/>
            <p:nvPr/>
          </p:nvSpPr>
          <p:spPr>
            <a:xfrm>
              <a:off x="2482179" y="2967889"/>
              <a:ext cx="104925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dirty="0">
                  <a:solidFill>
                    <a:prstClr val="white"/>
                  </a:solidFill>
                  <a:latin typeface="SamsungOne 700" panose="020B0803030303020204" pitchFamily="34" charset="0"/>
                  <a:ea typeface="SamsungOne 700" panose="020B0803030303020204" pitchFamily="34" charset="0"/>
                </a:rPr>
                <a:t>Define</a:t>
              </a:r>
            </a:p>
          </p:txBody>
        </p:sp>
        <p:sp>
          <p:nvSpPr>
            <p:cNvPr id="41" name="육각형 40">
              <a:extLst>
                <a:ext uri="{FF2B5EF4-FFF2-40B4-BE49-F238E27FC236}">
                  <a16:creationId xmlns:a16="http://schemas.microsoft.com/office/drawing/2014/main" id="{87E5B509-0DE6-4AB8-AA92-CF8977A2B81C}"/>
                </a:ext>
              </a:extLst>
            </p:cNvPr>
            <p:cNvSpPr/>
            <p:nvPr/>
          </p:nvSpPr>
          <p:spPr>
            <a:xfrm>
              <a:off x="3490250" y="323312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42" name="TextBox 41">
              <a:extLst>
                <a:ext uri="{FF2B5EF4-FFF2-40B4-BE49-F238E27FC236}">
                  <a16:creationId xmlns:a16="http://schemas.microsoft.com/office/drawing/2014/main" id="{F341C8B3-A5D1-4C5D-8B81-DE85BC58DAF1}"/>
                </a:ext>
              </a:extLst>
            </p:cNvPr>
            <p:cNvSpPr txBox="1"/>
            <p:nvPr/>
          </p:nvSpPr>
          <p:spPr>
            <a:xfrm>
              <a:off x="3530812" y="363722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smtClean="0">
                  <a:solidFill>
                    <a:prstClr val="black">
                      <a:lumMod val="75000"/>
                      <a:lumOff val="25000"/>
                    </a:prstClr>
                  </a:solidFill>
                  <a:cs typeface="Times New Roman" panose="02020603050405020304" pitchFamily="18" charset="0"/>
                </a:rPr>
                <a:t>Discover</a:t>
              </a:r>
              <a:endParaRPr lang="en-US" altLang="ko-KR" sz="1300" dirty="0">
                <a:solidFill>
                  <a:prstClr val="black">
                    <a:lumMod val="75000"/>
                    <a:lumOff val="25000"/>
                  </a:prstClr>
                </a:solidFill>
                <a:cs typeface="Times New Roman" panose="02020603050405020304" pitchFamily="18" charset="0"/>
              </a:endParaRPr>
            </a:p>
          </p:txBody>
        </p:sp>
        <p:sp>
          <p:nvSpPr>
            <p:cNvPr id="39" name="육각형 38">
              <a:extLst>
                <a:ext uri="{FF2B5EF4-FFF2-40B4-BE49-F238E27FC236}">
                  <a16:creationId xmlns:a16="http://schemas.microsoft.com/office/drawing/2014/main" id="{A552DDBF-E9B7-4128-B6D9-3E8B19C0BD28}"/>
                </a:ext>
              </a:extLst>
            </p:cNvPr>
            <p:cNvSpPr/>
            <p:nvPr/>
          </p:nvSpPr>
          <p:spPr>
            <a:xfrm>
              <a:off x="4538882"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40" name="TextBox 39">
              <a:extLst>
                <a:ext uri="{FF2B5EF4-FFF2-40B4-BE49-F238E27FC236}">
                  <a16:creationId xmlns:a16="http://schemas.microsoft.com/office/drawing/2014/main" id="{7BDF8A40-DD48-4AB2-BCA7-AB0030A214F0}"/>
                </a:ext>
              </a:extLst>
            </p:cNvPr>
            <p:cNvSpPr txBox="1"/>
            <p:nvPr/>
          </p:nvSpPr>
          <p:spPr>
            <a:xfrm>
              <a:off x="4579444"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smtClean="0">
                  <a:solidFill>
                    <a:prstClr val="black">
                      <a:lumMod val="75000"/>
                      <a:lumOff val="25000"/>
                    </a:prstClr>
                  </a:solidFill>
                  <a:cs typeface="Times New Roman" panose="02020603050405020304" pitchFamily="18" charset="0"/>
                </a:rPr>
                <a:t>Analyze</a:t>
              </a:r>
              <a:endParaRPr lang="en-US" altLang="ko-KR" sz="1300" dirty="0">
                <a:solidFill>
                  <a:prstClr val="black">
                    <a:lumMod val="75000"/>
                    <a:lumOff val="25000"/>
                  </a:prstClr>
                </a:solidFill>
                <a:cs typeface="Times New Roman" panose="02020603050405020304" pitchFamily="18" charset="0"/>
              </a:endParaRPr>
            </a:p>
          </p:txBody>
        </p:sp>
        <p:sp>
          <p:nvSpPr>
            <p:cNvPr id="36" name="육각형 35">
              <a:extLst>
                <a:ext uri="{FF2B5EF4-FFF2-40B4-BE49-F238E27FC236}">
                  <a16:creationId xmlns:a16="http://schemas.microsoft.com/office/drawing/2014/main" id="{E3C61D9D-6BD4-4445-81ED-EC91A2C06AB7}"/>
                </a:ext>
              </a:extLst>
            </p:cNvPr>
            <p:cNvSpPr/>
            <p:nvPr/>
          </p:nvSpPr>
          <p:spPr>
            <a:xfrm>
              <a:off x="5587515" y="323312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4" name="육각형 33">
              <a:extLst>
                <a:ext uri="{FF2B5EF4-FFF2-40B4-BE49-F238E27FC236}">
                  <a16:creationId xmlns:a16="http://schemas.microsoft.com/office/drawing/2014/main" id="{DFC37F42-29EE-481B-A66A-4BD36F568E56}"/>
                </a:ext>
              </a:extLst>
            </p:cNvPr>
            <p:cNvSpPr/>
            <p:nvPr/>
          </p:nvSpPr>
          <p:spPr>
            <a:xfrm>
              <a:off x="6636147"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5" name="TextBox 34">
              <a:extLst>
                <a:ext uri="{FF2B5EF4-FFF2-40B4-BE49-F238E27FC236}">
                  <a16:creationId xmlns:a16="http://schemas.microsoft.com/office/drawing/2014/main" id="{C2D8BC91-81B1-42D2-9CA0-2B29F118D864}"/>
                </a:ext>
              </a:extLst>
            </p:cNvPr>
            <p:cNvSpPr txBox="1"/>
            <p:nvPr/>
          </p:nvSpPr>
          <p:spPr>
            <a:xfrm>
              <a:off x="6676709"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Test</a:t>
              </a:r>
            </a:p>
          </p:txBody>
        </p:sp>
      </p:grpSp>
      <p:sp>
        <p:nvSpPr>
          <p:cNvPr id="66" name="Rectangle 12">
            <a:extLst>
              <a:ext uri="{FF2B5EF4-FFF2-40B4-BE49-F238E27FC236}">
                <a16:creationId xmlns:a16="http://schemas.microsoft.com/office/drawing/2014/main" id="{017F1A43-C4A8-4C33-ADB8-885904050982}"/>
              </a:ext>
            </a:extLst>
          </p:cNvPr>
          <p:cNvSpPr/>
          <p:nvPr/>
        </p:nvSpPr>
        <p:spPr>
          <a:xfrm>
            <a:off x="712560" y="4700123"/>
            <a:ext cx="8630057" cy="950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Use the insight obtained from observing and talking. </a:t>
            </a: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Identify problems that are highly </a:t>
            </a:r>
            <a:r>
              <a:rPr lang="en-US" altLang="ko-KR" sz="1300" dirty="0">
                <a:solidFill>
                  <a:srgbClr val="0070C0"/>
                </a:solidFill>
                <a:latin typeface="SamsungOne 400" panose="020B0503030303020204" pitchFamily="34" charset="0"/>
                <a:ea typeface="SamsungOne 400" panose="020B0503030303020204" pitchFamily="34" charset="0"/>
              </a:rPr>
              <a:t>valuable</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gradFill>
                  <a:gsLst>
                    <a:gs pos="0">
                      <a:srgbClr val="00B050"/>
                    </a:gs>
                    <a:gs pos="100000">
                      <a:srgbClr val="00B050"/>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inspiring</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and </a:t>
            </a:r>
            <a:r>
              <a:rPr lang="en-US" altLang="ko-KR" sz="1300" dirty="0">
                <a:solidFill>
                  <a:srgbClr val="FF0000"/>
                </a:solidFill>
                <a:latin typeface="SamsungOne 400" panose="020B0503030303020204" pitchFamily="34" charset="0"/>
                <a:ea typeface="SamsungOne 400" panose="020B0503030303020204" pitchFamily="34" charset="0"/>
              </a:rPr>
              <a:t>real. </a:t>
            </a: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Answers to “who”, “what”, “why”, etc.</a:t>
            </a:r>
          </a:p>
        </p:txBody>
      </p:sp>
      <p:sp>
        <p:nvSpPr>
          <p:cNvPr id="19" name="TextBox 18">
            <a:extLst>
              <a:ext uri="{FF2B5EF4-FFF2-40B4-BE49-F238E27FC236}">
                <a16:creationId xmlns:a16="http://schemas.microsoft.com/office/drawing/2014/main" id="{19B66293-8A76-429D-A2F4-E115B2AC21EA}"/>
              </a:ext>
            </a:extLst>
          </p:cNvPr>
          <p:cNvSpPr txBox="1"/>
          <p:nvPr/>
        </p:nvSpPr>
        <p:spPr>
          <a:xfrm>
            <a:off x="5627860" y="3533498"/>
            <a:ext cx="1048918" cy="399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Ideate &amp; Prototype</a:t>
            </a:r>
          </a:p>
        </p:txBody>
      </p:sp>
      <p:sp>
        <p:nvSpPr>
          <p:cNvPr id="25" name="직사각형 23">
            <a:extLst>
              <a:ext uri="{FF2B5EF4-FFF2-40B4-BE49-F238E27FC236}">
                <a16:creationId xmlns:a16="http://schemas.microsoft.com/office/drawing/2014/main" id="{BD2BA006-9417-4840-AE0B-F6C351B9FBCB}"/>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18351639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1B9D0E2C-7E10-46C8-AF6A-9C89C7E04B3A}"/>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Define</a:t>
            </a:r>
          </a:p>
        </p:txBody>
      </p:sp>
      <p:grpSp>
        <p:nvGrpSpPr>
          <p:cNvPr id="21" name="그룹 20">
            <a:extLst>
              <a:ext uri="{FF2B5EF4-FFF2-40B4-BE49-F238E27FC236}">
                <a16:creationId xmlns:a16="http://schemas.microsoft.com/office/drawing/2014/main" id="{5182E0FC-538A-4818-A8E4-790CB9E11982}"/>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141DB94-1FF0-4F02-B17B-069A55D8CE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60A67B00-7226-4F78-BFDE-75F4881D2F6E}"/>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Guide to writing problem definition proposals:</a:t>
              </a:r>
            </a:p>
          </p:txBody>
        </p:sp>
      </p:grpSp>
      <p:sp>
        <p:nvSpPr>
          <p:cNvPr id="8" name="직사각형 23">
            <a:extLst>
              <a:ext uri="{FF2B5EF4-FFF2-40B4-BE49-F238E27FC236}">
                <a16:creationId xmlns:a16="http://schemas.microsoft.com/office/drawing/2014/main" id="{2F84ADD1-9E71-4835-8AF5-EA4E8C75F7B4}"/>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
        <p:nvSpPr>
          <p:cNvPr id="9" name="Rectangle 12">
            <a:extLst>
              <a:ext uri="{FF2B5EF4-FFF2-40B4-BE49-F238E27FC236}">
                <a16:creationId xmlns:a16="http://schemas.microsoft.com/office/drawing/2014/main" id="{017F1A43-C4A8-4C33-ADB8-885904050982}"/>
              </a:ext>
            </a:extLst>
          </p:cNvPr>
          <p:cNvSpPr/>
          <p:nvPr/>
        </p:nvSpPr>
        <p:spPr>
          <a:xfrm>
            <a:off x="712560" y="2551971"/>
            <a:ext cx="8630057" cy="29563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1. What problem do you want to solve? Please input in the following sentence.</a:t>
            </a:r>
          </a:p>
          <a:p>
            <a:pPr lvl="1">
              <a:spcAft>
                <a:spcPts val="800"/>
              </a:spcAft>
              <a:buClr>
                <a:srgbClr val="193EB0"/>
              </a:buClr>
            </a:pPr>
            <a: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t/>
            </a:r>
            <a:b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t>What is a method of [Where] [Who] [What problem] [-Do not ~] [-Do</a:t>
            </a:r>
            <a:r>
              <a:rPr lang="ko-KR" altLang="en-US" sz="1300" b="1" i="1"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t>~]</a:t>
            </a:r>
            <a:b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br>
            <a:endPar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endParaRP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e.g. 1. [Children's House] </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[Nursery teachers]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In a situation where parents' distrust prevails</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 [without misunderstanding] [What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is the way </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to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communicate with their </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parents?] </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Preparing tools for communication between nursery teachers and parents</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e.g. 2. [Over the world] [</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Disabled] [In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 situation where you can't communicate with others] [without expensive money] </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[What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is the method for social networking</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 </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Communication device design for the disabled by using proper technology</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e.g. </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3.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Every day at school] </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[Students]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[when they eat] [without compulsory means] [How can they reduce the amount of food </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waste?] </a:t>
            </a:r>
            <a:r>
              <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Design for the solution for the remnants of school meals</a:t>
            </a:r>
            <a:endPar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spTree>
    <p:extLst>
      <p:ext uri="{BB962C8B-B14F-4D97-AF65-F5344CB8AC3E}">
        <p14:creationId xmlns:p14="http://schemas.microsoft.com/office/powerpoint/2010/main" val="38609264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1B9D0E2C-7E10-46C8-AF6A-9C89C7E04B3A}"/>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Define</a:t>
            </a:r>
          </a:p>
        </p:txBody>
      </p:sp>
      <p:grpSp>
        <p:nvGrpSpPr>
          <p:cNvPr id="21" name="그룹 20">
            <a:extLst>
              <a:ext uri="{FF2B5EF4-FFF2-40B4-BE49-F238E27FC236}">
                <a16:creationId xmlns:a16="http://schemas.microsoft.com/office/drawing/2014/main" id="{5182E0FC-538A-4818-A8E4-790CB9E11982}"/>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141DB94-1FF0-4F02-B17B-069A55D8CE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60A67B00-7226-4F78-BFDE-75F4881D2F6E}"/>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Guide to writing problem definition proposals:</a:t>
              </a:r>
            </a:p>
          </p:txBody>
        </p:sp>
      </p:grpSp>
      <p:sp>
        <p:nvSpPr>
          <p:cNvPr id="66" name="Rectangle 12">
            <a:extLst>
              <a:ext uri="{FF2B5EF4-FFF2-40B4-BE49-F238E27FC236}">
                <a16:creationId xmlns:a16="http://schemas.microsoft.com/office/drawing/2014/main" id="{017F1A43-C4A8-4C33-ADB8-885904050982}"/>
              </a:ext>
            </a:extLst>
          </p:cNvPr>
          <p:cNvSpPr/>
          <p:nvPr/>
        </p:nvSpPr>
        <p:spPr>
          <a:xfrm>
            <a:off x="712560" y="2551971"/>
            <a:ext cx="8630057" cy="29606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2. How did you come across this problem? And why do you want to solve it?</a:t>
            </a: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3. What do you think is the cause of this problem?</a:t>
            </a: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4. How will this work out for the world? Explain how the effects can be measured.</a:t>
            </a:r>
          </a:p>
          <a:p>
            <a:pPr marL="639571" lvl="1"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If this problem is solved,</a:t>
            </a:r>
            <a:b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r>
            <a:b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1) Social effects: through (example)</a:t>
            </a:r>
            <a:b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r>
            <a:b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2) Personal effects: through (example)</a:t>
            </a:r>
          </a:p>
        </p:txBody>
      </p:sp>
      <p:sp>
        <p:nvSpPr>
          <p:cNvPr id="8" name="직사각형 23">
            <a:extLst>
              <a:ext uri="{FF2B5EF4-FFF2-40B4-BE49-F238E27FC236}">
                <a16:creationId xmlns:a16="http://schemas.microsoft.com/office/drawing/2014/main" id="{C441C896-D21E-43EA-9B72-F2F463FE131D}"/>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0387216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1B9D0E2C-7E10-46C8-AF6A-9C89C7E04B3A}"/>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Define</a:t>
            </a:r>
          </a:p>
        </p:txBody>
      </p:sp>
      <p:grpSp>
        <p:nvGrpSpPr>
          <p:cNvPr id="21" name="그룹 20">
            <a:extLst>
              <a:ext uri="{FF2B5EF4-FFF2-40B4-BE49-F238E27FC236}">
                <a16:creationId xmlns:a16="http://schemas.microsoft.com/office/drawing/2014/main" id="{5182E0FC-538A-4818-A8E4-790CB9E11982}"/>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141DB94-1FF0-4F02-B17B-069A55D8CE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60A67B00-7226-4F78-BFDE-75F4881D2F6E}"/>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Guide to writing problem definition proposals (Example):</a:t>
              </a:r>
            </a:p>
          </p:txBody>
        </p:sp>
      </p:grpSp>
      <p:sp>
        <p:nvSpPr>
          <p:cNvPr id="66" name="Rectangle 12">
            <a:extLst>
              <a:ext uri="{FF2B5EF4-FFF2-40B4-BE49-F238E27FC236}">
                <a16:creationId xmlns:a16="http://schemas.microsoft.com/office/drawing/2014/main" id="{017F1A43-C4A8-4C33-ADB8-885904050982}"/>
              </a:ext>
            </a:extLst>
          </p:cNvPr>
          <p:cNvSpPr/>
          <p:nvPr/>
        </p:nvSpPr>
        <p:spPr>
          <a:xfrm>
            <a:off x="712560" y="2551972"/>
            <a:ext cx="8630057" cy="36580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1. What problem do you want to solve? Please input in the following sentence.</a:t>
            </a:r>
            <a: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t/>
            </a:r>
            <a:b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t/>
            </a:r>
            <a:b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br>
            <a: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t>	What is a method of [Where] [Who] [What problem] [-Do not ~] [-Do</a:t>
            </a:r>
            <a:r>
              <a:rPr lang="ko-KR" altLang="en-US" sz="1300" b="1" i="1"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t>~]</a:t>
            </a:r>
            <a:br>
              <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rPr>
            </a:br>
            <a:endParaRPr lang="en-US" altLang="ko-KR" sz="1300" b="1" i="1" dirty="0">
              <a:solidFill>
                <a:schemeClr val="tx1">
                  <a:lumMod val="85000"/>
                  <a:lumOff val="15000"/>
                </a:schemeClr>
              </a:solidFill>
              <a:latin typeface="SamsungOne 400" panose="020B0503030303020204" pitchFamily="34" charset="0"/>
              <a:ea typeface="SamsungOne 400" panose="020B0503030303020204" pitchFamily="34" charset="0"/>
            </a:endParaRPr>
          </a:p>
          <a:p>
            <a:pPr marL="639571" lvl="1" indent="-182508">
              <a:spcAft>
                <a:spcPts val="800"/>
              </a:spcAft>
              <a:buClr>
                <a:srgbClr val="193EB0"/>
              </a:buClr>
              <a:buFont typeface="SamsungOne 400" panose="020B0503030303020204" pitchFamily="34" charset="0"/>
              <a:buChar char="‣"/>
            </a:pPr>
            <a:r>
              <a:rPr lang="en-US" altLang="ko-KR" sz="1300" dirty="0">
                <a:solidFill>
                  <a:srgbClr val="1428A0"/>
                </a:solidFill>
                <a:latin typeface="SamsungOne 700" panose="020B0803030303020204" pitchFamily="34" charset="0"/>
                <a:ea typeface="SamsungOne 700" panose="020B0803030303020204" pitchFamily="34" charset="0"/>
              </a:rPr>
              <a:t>What is the way to [diagnose ocular disease] [of people with low income] [in developing countries] [to provide timely treatment to prevent avoidable blindness and visual impairment]?</a:t>
            </a: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2. How did you come across this problem? And why do you want to solve it?</a:t>
            </a:r>
            <a:b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b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639571" lvl="1" indent="-182508">
              <a:spcAft>
                <a:spcPts val="800"/>
              </a:spcAft>
              <a:buClr>
                <a:srgbClr val="193EB0"/>
              </a:buClr>
              <a:buFont typeface="SamsungOne 400" panose="020B0503030303020204" pitchFamily="34" charset="0"/>
              <a:buChar char="‣"/>
            </a:pPr>
            <a:r>
              <a:rPr lang="en-US" altLang="ko-KR" sz="1300" dirty="0">
                <a:solidFill>
                  <a:srgbClr val="1428A0"/>
                </a:solidFill>
                <a:latin typeface="SamsungOne 700" panose="020B0803030303020204" pitchFamily="34" charset="0"/>
                <a:ea typeface="SamsungOne 700" panose="020B0803030303020204" pitchFamily="34" charset="0"/>
              </a:rPr>
              <a:t>Of 285 million people who are visually impaired, 90% are living in developing country. Over 90% of visual impairment result from chronic causes and over 80% of visual impairment could have been prevented by a proper intervention on each life stage. </a:t>
            </a:r>
          </a:p>
          <a:p>
            <a:pPr marL="639571" lvl="1" indent="-182508">
              <a:spcAft>
                <a:spcPts val="800"/>
              </a:spcAft>
              <a:buClr>
                <a:srgbClr val="193EB0"/>
              </a:buClr>
              <a:buFont typeface="SamsungOne 400" panose="020B0503030303020204" pitchFamily="34" charset="0"/>
              <a:buChar char="‣"/>
            </a:pPr>
            <a:r>
              <a:rPr lang="en-US" altLang="ko-KR" sz="1300" dirty="0">
                <a:solidFill>
                  <a:srgbClr val="1428A0"/>
                </a:solidFill>
                <a:latin typeface="SamsungOne 700" panose="020B0803030303020204" pitchFamily="34" charset="0"/>
                <a:ea typeface="SamsungOne 700" panose="020B0803030303020204" pitchFamily="34" charset="0"/>
              </a:rPr>
              <a:t>Underprivileged people are more prone to contract a disease than other people. Visual impairment is one of the main causes of poverty, and once those who are visually impaired are recovered, they can return to economically active population and recover productivity. </a:t>
            </a: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sp>
        <p:nvSpPr>
          <p:cNvPr id="8" name="직사각형 23">
            <a:extLst>
              <a:ext uri="{FF2B5EF4-FFF2-40B4-BE49-F238E27FC236}">
                <a16:creationId xmlns:a16="http://schemas.microsoft.com/office/drawing/2014/main" id="{EACF367F-4AA6-4888-8B70-8F745948035A}"/>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6630951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1B9D0E2C-7E10-46C8-AF6A-9C89C7E04B3A}"/>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Define</a:t>
            </a:r>
          </a:p>
        </p:txBody>
      </p:sp>
      <p:grpSp>
        <p:nvGrpSpPr>
          <p:cNvPr id="21" name="그룹 20">
            <a:extLst>
              <a:ext uri="{FF2B5EF4-FFF2-40B4-BE49-F238E27FC236}">
                <a16:creationId xmlns:a16="http://schemas.microsoft.com/office/drawing/2014/main" id="{5182E0FC-538A-4818-A8E4-790CB9E11982}"/>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141DB94-1FF0-4F02-B17B-069A55D8CE5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60A67B00-7226-4F78-BFDE-75F4881D2F6E}"/>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Guide to writing problem definition proposals (Example):</a:t>
              </a:r>
            </a:p>
          </p:txBody>
        </p:sp>
      </p:grpSp>
      <p:sp>
        <p:nvSpPr>
          <p:cNvPr id="66" name="Rectangle 12">
            <a:extLst>
              <a:ext uri="{FF2B5EF4-FFF2-40B4-BE49-F238E27FC236}">
                <a16:creationId xmlns:a16="http://schemas.microsoft.com/office/drawing/2014/main" id="{017F1A43-C4A8-4C33-ADB8-885904050982}"/>
              </a:ext>
            </a:extLst>
          </p:cNvPr>
          <p:cNvSpPr/>
          <p:nvPr/>
        </p:nvSpPr>
        <p:spPr>
          <a:xfrm>
            <a:off x="712560" y="2551971"/>
            <a:ext cx="8630057" cy="29554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3. What do you think is the cause of this problem?</a:t>
            </a:r>
          </a:p>
          <a:p>
            <a:pPr marL="639571" lvl="1" indent="-182508">
              <a:spcAft>
                <a:spcPts val="800"/>
              </a:spcAft>
              <a:buClr>
                <a:srgbClr val="193EB0"/>
              </a:buClr>
              <a:buFont typeface="SamsungOne 400" panose="020B0503030303020204" pitchFamily="34" charset="0"/>
              <a:buChar char="‣"/>
            </a:pPr>
            <a:r>
              <a:rPr lang="en-US" altLang="ko-KR" sz="1300" dirty="0">
                <a:solidFill>
                  <a:srgbClr val="1428A0"/>
                </a:solidFill>
                <a:latin typeface="SamsungOne 700" panose="020B0803030303020204" pitchFamily="34" charset="0"/>
              </a:rPr>
              <a:t>Most of ophthalmoscopes are not affordable to be implemented locally in developing countries. Thus, early detection of ocular diseases whose timely diagnosis is critical to treatment is extremely unachievable.</a:t>
            </a:r>
            <a:endParaRPr lang="en-US" altLang="ko-KR" sz="1300" dirty="0">
              <a:solidFill>
                <a:srgbClr val="1428A0"/>
              </a:solidFill>
              <a:latin typeface="SamsungOne 700" panose="020B0803030303020204" pitchFamily="34" charset="0"/>
              <a:ea typeface="SamsungOne 700" panose="020B0803030303020204" pitchFamily="34" charset="0"/>
            </a:endParaRP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4. How will this work out for the world? Explain how the effects can be measured.</a:t>
            </a:r>
          </a:p>
          <a:p>
            <a:pPr marL="639571" lvl="1" indent="-182508">
              <a:spcAft>
                <a:spcPts val="800"/>
              </a:spcAft>
              <a:buClr>
                <a:srgbClr val="193EB0"/>
              </a:buClr>
              <a:buFont typeface="SamsungOne 400" panose="020B0503030303020204" pitchFamily="34" charset="0"/>
              <a:buChar char="‣"/>
            </a:pPr>
            <a:r>
              <a:rPr lang="en-US" altLang="ko-KR" sz="1300" dirty="0">
                <a:solidFill>
                  <a:srgbClr val="1428A0"/>
                </a:solidFill>
                <a:latin typeface="SamsungOne 700" panose="020B0803030303020204" pitchFamily="34" charset="0"/>
                <a:ea typeface="SamsungOne 700" panose="020B0803030303020204" pitchFamily="34" charset="0"/>
              </a:rPr>
              <a:t>If this problem is solved,</a:t>
            </a:r>
            <a:br>
              <a:rPr lang="en-US" altLang="ko-KR" sz="1300" dirty="0">
                <a:solidFill>
                  <a:srgbClr val="1428A0"/>
                </a:solidFill>
                <a:latin typeface="SamsungOne 700" panose="020B0803030303020204" pitchFamily="34" charset="0"/>
                <a:ea typeface="SamsungOne 700" panose="020B0803030303020204" pitchFamily="34" charset="0"/>
              </a:rPr>
            </a:br>
            <a:r>
              <a:rPr lang="en-US" altLang="ko-KR" sz="1300" dirty="0">
                <a:solidFill>
                  <a:srgbClr val="1428A0"/>
                </a:solidFill>
                <a:latin typeface="SamsungOne 700" panose="020B0803030303020204" pitchFamily="34" charset="0"/>
                <a:ea typeface="SamsungOne 700" panose="020B0803030303020204" pitchFamily="34" charset="0"/>
              </a:rPr>
              <a:t/>
            </a:r>
            <a:br>
              <a:rPr lang="en-US" altLang="ko-KR" sz="1300" dirty="0">
                <a:solidFill>
                  <a:srgbClr val="1428A0"/>
                </a:solidFill>
                <a:latin typeface="SamsungOne 700" panose="020B0803030303020204" pitchFamily="34" charset="0"/>
                <a:ea typeface="SamsungOne 700" panose="020B0803030303020204" pitchFamily="34" charset="0"/>
              </a:rPr>
            </a:br>
            <a:r>
              <a:rPr lang="en-US" altLang="ko-KR" sz="1300" dirty="0">
                <a:solidFill>
                  <a:srgbClr val="1428A0"/>
                </a:solidFill>
                <a:latin typeface="SamsungOne 700" panose="020B0803030303020204" pitchFamily="34" charset="0"/>
                <a:ea typeface="SamsungOne 700" panose="020B0803030303020204" pitchFamily="34" charset="0"/>
              </a:rPr>
              <a:t>Social effects: social costs will be reduced through the prevention of blindness in the developing countries.</a:t>
            </a:r>
            <a:br>
              <a:rPr lang="en-US" altLang="ko-KR" sz="1300" dirty="0">
                <a:solidFill>
                  <a:srgbClr val="1428A0"/>
                </a:solidFill>
                <a:latin typeface="SamsungOne 700" panose="020B0803030303020204" pitchFamily="34" charset="0"/>
                <a:ea typeface="SamsungOne 700" panose="020B0803030303020204" pitchFamily="34" charset="0"/>
              </a:rPr>
            </a:br>
            <a:r>
              <a:rPr lang="en-US" altLang="ko-KR" sz="1300" dirty="0">
                <a:solidFill>
                  <a:srgbClr val="1428A0"/>
                </a:solidFill>
                <a:latin typeface="SamsungOne 700" panose="020B0803030303020204" pitchFamily="34" charset="0"/>
                <a:ea typeface="SamsungOne 700" panose="020B0803030303020204" pitchFamily="34" charset="0"/>
              </a:rPr>
              <a:t/>
            </a:r>
            <a:br>
              <a:rPr lang="en-US" altLang="ko-KR" sz="1300" dirty="0">
                <a:solidFill>
                  <a:srgbClr val="1428A0"/>
                </a:solidFill>
                <a:latin typeface="SamsungOne 700" panose="020B0803030303020204" pitchFamily="34" charset="0"/>
                <a:ea typeface="SamsungOne 700" panose="020B0803030303020204" pitchFamily="34" charset="0"/>
              </a:rPr>
            </a:br>
            <a:r>
              <a:rPr lang="en-US" altLang="ko-KR" sz="1300" dirty="0">
                <a:solidFill>
                  <a:srgbClr val="1428A0"/>
                </a:solidFill>
                <a:latin typeface="SamsungOne 700" panose="020B0803030303020204" pitchFamily="34" charset="0"/>
                <a:ea typeface="SamsungOne 700" panose="020B0803030303020204" pitchFamily="34" charset="0"/>
              </a:rPr>
              <a:t>Personal effects: through early detection of ocular disease, individuals will less suffer from poverty that comes from decrease in productivity due to the visual impairment.</a:t>
            </a:r>
          </a:p>
        </p:txBody>
      </p:sp>
      <p:sp>
        <p:nvSpPr>
          <p:cNvPr id="8" name="직사각형 23">
            <a:extLst>
              <a:ext uri="{FF2B5EF4-FFF2-40B4-BE49-F238E27FC236}">
                <a16:creationId xmlns:a16="http://schemas.microsoft.com/office/drawing/2014/main" id="{F679A1E2-C004-48E6-8E1F-4CC3DD5DC74A}"/>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13738685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D6B095D5-CBCA-4602-976E-2FAD37854C8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Discover</a:t>
            </a:r>
          </a:p>
        </p:txBody>
      </p:sp>
      <p:grpSp>
        <p:nvGrpSpPr>
          <p:cNvPr id="21" name="그룹 20">
            <a:extLst>
              <a:ext uri="{FF2B5EF4-FFF2-40B4-BE49-F238E27FC236}">
                <a16:creationId xmlns:a16="http://schemas.microsoft.com/office/drawing/2014/main" id="{166F161E-668B-4A6B-B241-ECB74A986009}"/>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014443D-2614-4197-9EF8-296CB4A2812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05C90419-B6CC-42ED-B508-CE80DAC2CC1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Step </a:t>
              </a:r>
              <a:r>
                <a:rPr lang="en-US" altLang="ko-KR" sz="1400" dirty="0" smtClean="0">
                  <a:solidFill>
                    <a:prstClr val="black">
                      <a:lumMod val="85000"/>
                      <a:lumOff val="15000"/>
                    </a:prstClr>
                  </a:solidFill>
                  <a:latin typeface="SamsungOne 400" panose="020B0503030303020204" pitchFamily="34" charset="0"/>
                  <a:ea typeface="SamsungOne 400" panose="020B0503030303020204" pitchFamily="34" charset="0"/>
                </a:rPr>
                <a:t>#2: </a:t>
              </a: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Discover</a:t>
              </a:r>
            </a:p>
          </p:txBody>
        </p:sp>
      </p:grpSp>
      <p:grpSp>
        <p:nvGrpSpPr>
          <p:cNvPr id="3" name="Group 2">
            <a:extLst>
              <a:ext uri="{FF2B5EF4-FFF2-40B4-BE49-F238E27FC236}">
                <a16:creationId xmlns:a16="http://schemas.microsoft.com/office/drawing/2014/main" id="{D2D3A3AF-2FBB-4638-B182-6600940809EB}"/>
              </a:ext>
            </a:extLst>
          </p:cNvPr>
          <p:cNvGrpSpPr/>
          <p:nvPr/>
        </p:nvGrpSpPr>
        <p:grpSpPr>
          <a:xfrm>
            <a:off x="2442422" y="2564058"/>
            <a:ext cx="5323201" cy="1675275"/>
            <a:chOff x="2441617" y="2563781"/>
            <a:chExt cx="5324908" cy="1675812"/>
          </a:xfrm>
        </p:grpSpPr>
        <p:sp>
          <p:nvSpPr>
            <p:cNvPr id="41" name="육각형 40">
              <a:extLst>
                <a:ext uri="{FF2B5EF4-FFF2-40B4-BE49-F238E27FC236}">
                  <a16:creationId xmlns:a16="http://schemas.microsoft.com/office/drawing/2014/main" id="{F7985280-F5A3-4804-BFFF-4CD8B9D142E9}"/>
                </a:ext>
              </a:extLst>
            </p:cNvPr>
            <p:cNvSpPr/>
            <p:nvPr/>
          </p:nvSpPr>
          <p:spPr>
            <a:xfrm>
              <a:off x="2441617"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42" name="TextBox 41">
              <a:extLst>
                <a:ext uri="{FF2B5EF4-FFF2-40B4-BE49-F238E27FC236}">
                  <a16:creationId xmlns:a16="http://schemas.microsoft.com/office/drawing/2014/main" id="{24A73F6D-D589-4CCF-A757-F2150FE82BE0}"/>
                </a:ext>
              </a:extLst>
            </p:cNvPr>
            <p:cNvSpPr txBox="1"/>
            <p:nvPr/>
          </p:nvSpPr>
          <p:spPr>
            <a:xfrm>
              <a:off x="2482179"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Define</a:t>
              </a:r>
            </a:p>
          </p:txBody>
        </p:sp>
        <p:sp>
          <p:nvSpPr>
            <p:cNvPr id="39" name="육각형 38">
              <a:extLst>
                <a:ext uri="{FF2B5EF4-FFF2-40B4-BE49-F238E27FC236}">
                  <a16:creationId xmlns:a16="http://schemas.microsoft.com/office/drawing/2014/main" id="{F878AB48-83CC-4B07-85D5-9472045F3D96}"/>
                </a:ext>
              </a:extLst>
            </p:cNvPr>
            <p:cNvSpPr/>
            <p:nvPr/>
          </p:nvSpPr>
          <p:spPr>
            <a:xfrm>
              <a:off x="3490250" y="3233121"/>
              <a:ext cx="1130378" cy="100647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sp>
          <p:nvSpPr>
            <p:cNvPr id="40" name="TextBox 39">
              <a:extLst>
                <a:ext uri="{FF2B5EF4-FFF2-40B4-BE49-F238E27FC236}">
                  <a16:creationId xmlns:a16="http://schemas.microsoft.com/office/drawing/2014/main" id="{3D238162-41D1-406C-9AE7-4D1B77C2516F}"/>
                </a:ext>
              </a:extLst>
            </p:cNvPr>
            <p:cNvSpPr txBox="1"/>
            <p:nvPr/>
          </p:nvSpPr>
          <p:spPr>
            <a:xfrm>
              <a:off x="3530812" y="3637229"/>
              <a:ext cx="1049254" cy="2155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dirty="0">
                  <a:solidFill>
                    <a:prstClr val="white"/>
                  </a:solidFill>
                  <a:latin typeface="SamsungOne 700" panose="020B0803030303020204" pitchFamily="34" charset="0"/>
                  <a:ea typeface="SamsungOne 700" panose="020B0803030303020204" pitchFamily="34" charset="0"/>
                </a:rPr>
                <a:t>Discover</a:t>
              </a:r>
            </a:p>
          </p:txBody>
        </p:sp>
        <p:sp>
          <p:nvSpPr>
            <p:cNvPr id="36" name="육각형 35">
              <a:extLst>
                <a:ext uri="{FF2B5EF4-FFF2-40B4-BE49-F238E27FC236}">
                  <a16:creationId xmlns:a16="http://schemas.microsoft.com/office/drawing/2014/main" id="{4A87C3FF-AA94-4EB9-9D7C-3B9D63D4CA9A}"/>
                </a:ext>
              </a:extLst>
            </p:cNvPr>
            <p:cNvSpPr/>
            <p:nvPr/>
          </p:nvSpPr>
          <p:spPr>
            <a:xfrm>
              <a:off x="4538882"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7" name="TextBox 36">
              <a:extLst>
                <a:ext uri="{FF2B5EF4-FFF2-40B4-BE49-F238E27FC236}">
                  <a16:creationId xmlns:a16="http://schemas.microsoft.com/office/drawing/2014/main" id="{A6D9A111-B26D-4383-B9BE-01FAE75A8BC3}"/>
                </a:ext>
              </a:extLst>
            </p:cNvPr>
            <p:cNvSpPr txBox="1"/>
            <p:nvPr/>
          </p:nvSpPr>
          <p:spPr>
            <a:xfrm>
              <a:off x="4579444" y="2967889"/>
              <a:ext cx="1049254" cy="2001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Analyze</a:t>
              </a:r>
            </a:p>
          </p:txBody>
        </p:sp>
        <p:sp>
          <p:nvSpPr>
            <p:cNvPr id="34" name="육각형 33">
              <a:extLst>
                <a:ext uri="{FF2B5EF4-FFF2-40B4-BE49-F238E27FC236}">
                  <a16:creationId xmlns:a16="http://schemas.microsoft.com/office/drawing/2014/main" id="{57E2345F-E5EA-4DA6-9D28-14FB29BAADA6}"/>
                </a:ext>
              </a:extLst>
            </p:cNvPr>
            <p:cNvSpPr/>
            <p:nvPr/>
          </p:nvSpPr>
          <p:spPr>
            <a:xfrm>
              <a:off x="5587515" y="323312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1" name="육각형 30">
              <a:extLst>
                <a:ext uri="{FF2B5EF4-FFF2-40B4-BE49-F238E27FC236}">
                  <a16:creationId xmlns:a16="http://schemas.microsoft.com/office/drawing/2014/main" id="{9716A081-D4AD-400A-9512-2549A41C4A3A}"/>
                </a:ext>
              </a:extLst>
            </p:cNvPr>
            <p:cNvSpPr/>
            <p:nvPr/>
          </p:nvSpPr>
          <p:spPr>
            <a:xfrm>
              <a:off x="6636147"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3" name="TextBox 32">
              <a:extLst>
                <a:ext uri="{FF2B5EF4-FFF2-40B4-BE49-F238E27FC236}">
                  <a16:creationId xmlns:a16="http://schemas.microsoft.com/office/drawing/2014/main" id="{91AFB440-461E-4BF7-9194-BB8A0943DB33}"/>
                </a:ext>
              </a:extLst>
            </p:cNvPr>
            <p:cNvSpPr txBox="1"/>
            <p:nvPr/>
          </p:nvSpPr>
          <p:spPr>
            <a:xfrm>
              <a:off x="6676709"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Test</a:t>
              </a:r>
            </a:p>
          </p:txBody>
        </p:sp>
      </p:grpSp>
      <p:sp>
        <p:nvSpPr>
          <p:cNvPr id="45" name="Rectangle 12">
            <a:extLst>
              <a:ext uri="{FF2B5EF4-FFF2-40B4-BE49-F238E27FC236}">
                <a16:creationId xmlns:a16="http://schemas.microsoft.com/office/drawing/2014/main" id="{150C5D3E-B4E0-4FE5-91FD-8FEFF5A222D8}"/>
              </a:ext>
            </a:extLst>
          </p:cNvPr>
          <p:cNvSpPr/>
          <p:nvPr/>
        </p:nvSpPr>
        <p:spPr>
          <a:xfrm>
            <a:off x="712560" y="4700123"/>
            <a:ext cx="8630057" cy="6480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In this stage, Data research, observation research, and interview are primarily </a:t>
            </a:r>
            <a:r>
              <a:rPr lang="en-US" altLang="ko-KR" sz="1300" dirty="0" smtClean="0">
                <a:solidFill>
                  <a:prstClr val="black">
                    <a:lumMod val="85000"/>
                    <a:lumOff val="15000"/>
                  </a:prstClr>
                </a:solidFill>
                <a:latin typeface="SamsungOne 400" panose="020B0503030303020204" pitchFamily="34" charset="0"/>
                <a:ea typeface="SamsungOne 400" panose="020B0503030303020204" pitchFamily="34" charset="0"/>
              </a:rPr>
              <a:t>done</a:t>
            </a: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Observe, talk and feel</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a:t>
            </a:r>
            <a:endPar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endParaRPr>
          </a:p>
        </p:txBody>
      </p:sp>
      <p:sp>
        <p:nvSpPr>
          <p:cNvPr id="19" name="TextBox 18">
            <a:extLst>
              <a:ext uri="{FF2B5EF4-FFF2-40B4-BE49-F238E27FC236}">
                <a16:creationId xmlns:a16="http://schemas.microsoft.com/office/drawing/2014/main" id="{B78947AA-986E-44C7-BA38-A3B6BD3DE4F6}"/>
              </a:ext>
            </a:extLst>
          </p:cNvPr>
          <p:cNvSpPr txBox="1"/>
          <p:nvPr/>
        </p:nvSpPr>
        <p:spPr>
          <a:xfrm>
            <a:off x="5627860" y="3533498"/>
            <a:ext cx="1048918" cy="399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Ideate &amp; Prototype</a:t>
            </a:r>
          </a:p>
        </p:txBody>
      </p:sp>
      <p:sp>
        <p:nvSpPr>
          <p:cNvPr id="25" name="직사각형 23">
            <a:extLst>
              <a:ext uri="{FF2B5EF4-FFF2-40B4-BE49-F238E27FC236}">
                <a16:creationId xmlns:a16="http://schemas.microsoft.com/office/drawing/2014/main" id="{4A0F6F30-0A95-45FC-B299-AF532093CFD2}"/>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42357065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D6B095D5-CBCA-4602-976E-2FAD37854C8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Discover</a:t>
            </a:r>
          </a:p>
        </p:txBody>
      </p:sp>
      <p:grpSp>
        <p:nvGrpSpPr>
          <p:cNvPr id="21" name="그룹 20">
            <a:extLst>
              <a:ext uri="{FF2B5EF4-FFF2-40B4-BE49-F238E27FC236}">
                <a16:creationId xmlns:a16="http://schemas.microsoft.com/office/drawing/2014/main" id="{166F161E-668B-4A6B-B241-ECB74A986009}"/>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014443D-2614-4197-9EF8-296CB4A2812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05C90419-B6CC-42ED-B508-CE80DAC2CC1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Process</a:t>
              </a:r>
            </a:p>
          </p:txBody>
        </p:sp>
      </p:grpSp>
      <p:sp>
        <p:nvSpPr>
          <p:cNvPr id="45" name="Rectangle 12">
            <a:extLst>
              <a:ext uri="{FF2B5EF4-FFF2-40B4-BE49-F238E27FC236}">
                <a16:creationId xmlns:a16="http://schemas.microsoft.com/office/drawing/2014/main" id="{150C5D3E-B4E0-4FE5-91FD-8FEFF5A222D8}"/>
              </a:ext>
            </a:extLst>
          </p:cNvPr>
          <p:cNvSpPr/>
          <p:nvPr/>
        </p:nvSpPr>
        <p:spPr>
          <a:xfrm>
            <a:off x="712560" y="2551972"/>
            <a:ext cx="8630057" cy="74552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In the situational discover stage, the first step is to investigate the existing information related to the problem and the solution of others through the 'data survey', and construct the hypothesis through your own critical thinking.</a:t>
            </a:r>
          </a:p>
        </p:txBody>
      </p:sp>
      <p:sp>
        <p:nvSpPr>
          <p:cNvPr id="14" name="직사각형 23">
            <a:extLst>
              <a:ext uri="{FF2B5EF4-FFF2-40B4-BE49-F238E27FC236}">
                <a16:creationId xmlns:a16="http://schemas.microsoft.com/office/drawing/2014/main" id="{84AB73ED-B6FB-48F6-B21A-2A1D5CED1CF3}"/>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grpSp>
        <p:nvGrpSpPr>
          <p:cNvPr id="15" name="Group 1">
            <a:extLst>
              <a:ext uri="{FF2B5EF4-FFF2-40B4-BE49-F238E27FC236}">
                <a16:creationId xmlns:a16="http://schemas.microsoft.com/office/drawing/2014/main" id="{D297A1C6-3F8F-4EDF-BEC7-675F143CDEF5}"/>
              </a:ext>
            </a:extLst>
          </p:cNvPr>
          <p:cNvGrpSpPr/>
          <p:nvPr/>
        </p:nvGrpSpPr>
        <p:grpSpPr>
          <a:xfrm>
            <a:off x="1622782" y="4044742"/>
            <a:ext cx="6507091" cy="1359606"/>
            <a:chOff x="1623302" y="3644106"/>
            <a:chExt cx="6509177" cy="1360042"/>
          </a:xfrm>
        </p:grpSpPr>
        <p:sp>
          <p:nvSpPr>
            <p:cNvPr id="16" name="object 9">
              <a:extLst>
                <a:ext uri="{FF2B5EF4-FFF2-40B4-BE49-F238E27FC236}">
                  <a16:creationId xmlns:a16="http://schemas.microsoft.com/office/drawing/2014/main" id="{FD23E5E8-16BB-4A8F-B4AB-C03CDE466CAB}"/>
                </a:ext>
              </a:extLst>
            </p:cNvPr>
            <p:cNvSpPr txBox="1"/>
            <p:nvPr/>
          </p:nvSpPr>
          <p:spPr>
            <a:xfrm>
              <a:off x="1623302" y="3644106"/>
              <a:ext cx="1908000" cy="1360042"/>
            </a:xfrm>
            <a:prstGeom prst="rect">
              <a:avLst/>
            </a:prstGeom>
            <a:ln w="12700">
              <a:solidFill>
                <a:srgbClr val="193EB0"/>
              </a:solidFill>
            </a:ln>
          </p:spPr>
          <p:txBody>
            <a:bodyPr vert="horz" wrap="square" lIns="0" tIns="0" rIns="0" bIns="0" rtlCol="0" anchor="ctr">
              <a:noAutofit/>
            </a:bodyPr>
            <a:lstStyle/>
            <a:p>
              <a:pPr algn="ctr">
                <a:spcBef>
                  <a:spcPts val="905"/>
                </a:spcBef>
              </a:pPr>
              <a:r>
                <a:rPr lang="en-US" altLang="ko-KR" sz="1400" spc="60" dirty="0">
                  <a:solidFill>
                    <a:srgbClr val="193EB0"/>
                  </a:solidFill>
                  <a:latin typeface="맑은 고딕" panose="020B0503020000020004" pitchFamily="50" charset="-127"/>
                  <a:ea typeface="맑은 고딕" panose="020B0503020000020004" pitchFamily="50" charset="-127"/>
                  <a:cs typeface="휴먼편지체"/>
                </a:rPr>
                <a:t>Data Research</a:t>
              </a:r>
              <a:endParaRPr lang="en-US" altLang="ko-KR" sz="1400" dirty="0">
                <a:solidFill>
                  <a:srgbClr val="193EB0"/>
                </a:solidFill>
                <a:latin typeface="맑은 고딕" panose="020B0503020000020004" pitchFamily="50" charset="-127"/>
                <a:ea typeface="맑은 고딕" panose="020B0503020000020004" pitchFamily="50" charset="-127"/>
                <a:cs typeface="휴먼편지체"/>
              </a:endParaRPr>
            </a:p>
            <a:p>
              <a:pPr algn="ctr">
                <a:spcBef>
                  <a:spcPts val="645"/>
                </a:spcBef>
              </a:pPr>
              <a:r>
                <a:rPr lang="en-US" altLang="ko-KR" sz="1000" dirty="0">
                  <a:solidFill>
                    <a:srgbClr val="193EB0"/>
                  </a:solidFill>
                  <a:latin typeface="맑은 고딕" panose="020B0503020000020004" pitchFamily="50" charset="-127"/>
                  <a:ea typeface="맑은 고딕" panose="020B0503020000020004" pitchFamily="50" charset="-127"/>
                  <a:cs typeface="휴먼편지체"/>
                </a:rPr>
                <a:t>Academic data / Magazine articles / Statistics</a:t>
              </a:r>
            </a:p>
          </p:txBody>
        </p:sp>
        <p:sp>
          <p:nvSpPr>
            <p:cNvPr id="17" name="object 10">
              <a:extLst>
                <a:ext uri="{FF2B5EF4-FFF2-40B4-BE49-F238E27FC236}">
                  <a16:creationId xmlns:a16="http://schemas.microsoft.com/office/drawing/2014/main" id="{B0A7A6C9-3C0D-4B12-AA18-F73116F8E69F}"/>
                </a:ext>
              </a:extLst>
            </p:cNvPr>
            <p:cNvSpPr txBox="1"/>
            <p:nvPr/>
          </p:nvSpPr>
          <p:spPr>
            <a:xfrm>
              <a:off x="3672352" y="4209993"/>
              <a:ext cx="110489" cy="228268"/>
            </a:xfrm>
            <a:prstGeom prst="rect">
              <a:avLst/>
            </a:prstGeom>
          </p:spPr>
          <p:txBody>
            <a:bodyPr vert="horz" wrap="square" lIns="0" tIns="12696" rIns="0" bIns="0" rtlCol="0">
              <a:spAutoFit/>
            </a:bodyPr>
            <a:lstStyle/>
            <a:p>
              <a:pPr marL="12696">
                <a:spcBef>
                  <a:spcPts val="100"/>
                </a:spcBef>
              </a:pPr>
              <a:r>
                <a:rPr sz="1400" spc="-25" dirty="0">
                  <a:solidFill>
                    <a:srgbClr val="193EB0"/>
                  </a:solidFill>
                  <a:latin typeface="맑은 고딕" panose="020B0503020000020004" pitchFamily="50" charset="-127"/>
                  <a:ea typeface="맑은 고딕" panose="020B0503020000020004" pitchFamily="50" charset="-127"/>
                  <a:cs typeface="굴림"/>
                </a:rPr>
                <a:t>&gt;</a:t>
              </a:r>
              <a:endParaRPr sz="1400" dirty="0">
                <a:solidFill>
                  <a:srgbClr val="193EB0"/>
                </a:solidFill>
                <a:latin typeface="맑은 고딕" panose="020B0503020000020004" pitchFamily="50" charset="-127"/>
                <a:ea typeface="맑은 고딕" panose="020B0503020000020004" pitchFamily="50" charset="-127"/>
                <a:cs typeface="굴림"/>
              </a:endParaRPr>
            </a:p>
          </p:txBody>
        </p:sp>
        <p:sp>
          <p:nvSpPr>
            <p:cNvPr id="18" name="object 11">
              <a:extLst>
                <a:ext uri="{FF2B5EF4-FFF2-40B4-BE49-F238E27FC236}">
                  <a16:creationId xmlns:a16="http://schemas.microsoft.com/office/drawing/2014/main" id="{2F8B891F-A9E6-4C6C-A04D-AE4E6D464C28}"/>
                </a:ext>
              </a:extLst>
            </p:cNvPr>
            <p:cNvSpPr txBox="1"/>
            <p:nvPr/>
          </p:nvSpPr>
          <p:spPr>
            <a:xfrm>
              <a:off x="5972941" y="4209993"/>
              <a:ext cx="110489" cy="228268"/>
            </a:xfrm>
            <a:prstGeom prst="rect">
              <a:avLst/>
            </a:prstGeom>
          </p:spPr>
          <p:txBody>
            <a:bodyPr vert="horz" wrap="square" lIns="0" tIns="12696" rIns="0" bIns="0" rtlCol="0">
              <a:spAutoFit/>
            </a:bodyPr>
            <a:lstStyle/>
            <a:p>
              <a:pPr marL="12696">
                <a:spcBef>
                  <a:spcPts val="100"/>
                </a:spcBef>
              </a:pPr>
              <a:r>
                <a:rPr sz="1400" spc="-25" dirty="0">
                  <a:solidFill>
                    <a:srgbClr val="193EB0"/>
                  </a:solidFill>
                  <a:latin typeface="맑은 고딕" panose="020B0503020000020004" pitchFamily="50" charset="-127"/>
                  <a:ea typeface="맑은 고딕" panose="020B0503020000020004" pitchFamily="50" charset="-127"/>
                  <a:cs typeface="굴림"/>
                </a:rPr>
                <a:t>&gt;</a:t>
              </a:r>
              <a:endParaRPr sz="1400" dirty="0">
                <a:solidFill>
                  <a:srgbClr val="193EB0"/>
                </a:solidFill>
                <a:latin typeface="맑은 고딕" panose="020B0503020000020004" pitchFamily="50" charset="-127"/>
                <a:ea typeface="맑은 고딕" panose="020B0503020000020004" pitchFamily="50" charset="-127"/>
                <a:cs typeface="굴림"/>
              </a:endParaRPr>
            </a:p>
          </p:txBody>
        </p:sp>
        <p:sp>
          <p:nvSpPr>
            <p:cNvPr id="19" name="object 12">
              <a:extLst>
                <a:ext uri="{FF2B5EF4-FFF2-40B4-BE49-F238E27FC236}">
                  <a16:creationId xmlns:a16="http://schemas.microsoft.com/office/drawing/2014/main" id="{103F9D6A-F5FE-4AF1-9668-BE304395DCE9}"/>
                </a:ext>
              </a:extLst>
            </p:cNvPr>
            <p:cNvSpPr txBox="1"/>
            <p:nvPr/>
          </p:nvSpPr>
          <p:spPr>
            <a:xfrm>
              <a:off x="3923891" y="3644106"/>
              <a:ext cx="1908000" cy="1360042"/>
            </a:xfrm>
            <a:prstGeom prst="rect">
              <a:avLst/>
            </a:prstGeom>
            <a:ln w="12700">
              <a:solidFill>
                <a:srgbClr val="193EB0"/>
              </a:solidFill>
            </a:ln>
          </p:spPr>
          <p:txBody>
            <a:bodyPr vert="horz" wrap="square" lIns="0" tIns="0" rIns="0" bIns="0" rtlCol="0" anchor="ctr">
              <a:noAutofit/>
            </a:bodyPr>
            <a:lstStyle/>
            <a:p>
              <a:pPr algn="ctr">
                <a:spcBef>
                  <a:spcPts val="905"/>
                </a:spcBef>
              </a:pPr>
              <a:r>
                <a:rPr lang="en-US" altLang="ko-KR" sz="1400" spc="5" dirty="0">
                  <a:solidFill>
                    <a:srgbClr val="193EB0"/>
                  </a:solidFill>
                  <a:latin typeface="맑은 고딕" panose="020B0503020000020004" pitchFamily="50" charset="-127"/>
                  <a:ea typeface="맑은 고딕" panose="020B0503020000020004" pitchFamily="50" charset="-127"/>
                  <a:cs typeface="휴먼편지체"/>
                </a:rPr>
                <a:t>Observation Research</a:t>
              </a:r>
              <a:endParaRPr lang="en-US" altLang="ko-KR" sz="1400" dirty="0">
                <a:solidFill>
                  <a:srgbClr val="193EB0"/>
                </a:solidFill>
                <a:latin typeface="맑은 고딕" panose="020B0503020000020004" pitchFamily="50" charset="-127"/>
                <a:ea typeface="맑은 고딕" panose="020B0503020000020004" pitchFamily="50" charset="-127"/>
                <a:cs typeface="휴먼편지체"/>
              </a:endParaRPr>
            </a:p>
            <a:p>
              <a:pPr algn="ctr">
                <a:spcBef>
                  <a:spcPts val="645"/>
                </a:spcBef>
              </a:pPr>
              <a:r>
                <a:rPr lang="en-US" altLang="ko-KR" sz="1000" spc="-10" dirty="0">
                  <a:solidFill>
                    <a:srgbClr val="193EB0"/>
                  </a:solidFill>
                  <a:latin typeface="맑은 고딕" panose="020B0503020000020004" pitchFamily="50" charset="-127"/>
                  <a:ea typeface="맑은 고딕" panose="020B0503020000020004" pitchFamily="50" charset="-127"/>
                  <a:cs typeface="휴먼편지체"/>
                </a:rPr>
                <a:t>People / Environments / Tools / Activities</a:t>
              </a:r>
              <a:endParaRPr lang="en-US" altLang="ko-KR" sz="1000" dirty="0">
                <a:solidFill>
                  <a:srgbClr val="193EB0"/>
                </a:solidFill>
                <a:latin typeface="맑은 고딕" panose="020B0503020000020004" pitchFamily="50" charset="-127"/>
                <a:ea typeface="맑은 고딕" panose="020B0503020000020004" pitchFamily="50" charset="-127"/>
                <a:cs typeface="휴먼편지체"/>
              </a:endParaRPr>
            </a:p>
          </p:txBody>
        </p:sp>
        <p:sp>
          <p:nvSpPr>
            <p:cNvPr id="24" name="object 13">
              <a:extLst>
                <a:ext uri="{FF2B5EF4-FFF2-40B4-BE49-F238E27FC236}">
                  <a16:creationId xmlns:a16="http://schemas.microsoft.com/office/drawing/2014/main" id="{CC5B4C66-7E3B-48B9-9B9C-FD64BE8E7BF3}"/>
                </a:ext>
              </a:extLst>
            </p:cNvPr>
            <p:cNvSpPr txBox="1"/>
            <p:nvPr/>
          </p:nvSpPr>
          <p:spPr>
            <a:xfrm>
              <a:off x="6224479" y="3644106"/>
              <a:ext cx="1908000" cy="1360042"/>
            </a:xfrm>
            <a:prstGeom prst="rect">
              <a:avLst/>
            </a:prstGeom>
            <a:ln w="12700">
              <a:solidFill>
                <a:srgbClr val="193EB0"/>
              </a:solidFill>
            </a:ln>
          </p:spPr>
          <p:txBody>
            <a:bodyPr vert="horz" wrap="square" lIns="0" tIns="0" rIns="0" bIns="0" rtlCol="0" anchor="ctr">
              <a:noAutofit/>
            </a:bodyPr>
            <a:lstStyle/>
            <a:p>
              <a:pPr algn="ctr">
                <a:spcBef>
                  <a:spcPts val="905"/>
                </a:spcBef>
              </a:pPr>
              <a:r>
                <a:rPr lang="en-US" altLang="ko-KR" sz="1400" spc="25" dirty="0">
                  <a:solidFill>
                    <a:srgbClr val="193EB0"/>
                  </a:solidFill>
                  <a:latin typeface="맑은 고딕" panose="020B0503020000020004" pitchFamily="50" charset="-127"/>
                  <a:ea typeface="맑은 고딕" panose="020B0503020000020004" pitchFamily="50" charset="-127"/>
                  <a:cs typeface="휴먼편지체"/>
                </a:rPr>
                <a:t>Interview</a:t>
              </a:r>
            </a:p>
            <a:p>
              <a:pPr algn="ctr">
                <a:spcBef>
                  <a:spcPts val="905"/>
                </a:spcBef>
              </a:pPr>
              <a:r>
                <a:rPr lang="en-US" altLang="ko-KR" sz="1000" spc="25" dirty="0">
                  <a:solidFill>
                    <a:srgbClr val="193EB0"/>
                  </a:solidFill>
                  <a:latin typeface="맑은 고딕" panose="020B0503020000020004" pitchFamily="50" charset="-127"/>
                  <a:ea typeface="맑은 고딕" panose="020B0503020000020004" pitchFamily="50" charset="-127"/>
                  <a:cs typeface="휴먼편지체"/>
                </a:rPr>
                <a:t>Recipient Interview / Specialist Interview</a:t>
              </a:r>
              <a:endParaRPr lang="en-US" altLang="ko-KR" sz="1000" dirty="0">
                <a:solidFill>
                  <a:srgbClr val="193EB0"/>
                </a:solidFill>
                <a:latin typeface="맑은 고딕" panose="020B0503020000020004" pitchFamily="50" charset="-127"/>
                <a:ea typeface="맑은 고딕" panose="020B0503020000020004" pitchFamily="50" charset="-127"/>
                <a:cs typeface="휴먼편지체"/>
              </a:endParaRPr>
            </a:p>
          </p:txBody>
        </p:sp>
      </p:grpSp>
    </p:spTree>
    <p:extLst>
      <p:ext uri="{BB962C8B-B14F-4D97-AF65-F5344CB8AC3E}">
        <p14:creationId xmlns:p14="http://schemas.microsoft.com/office/powerpoint/2010/main" val="289070759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D6B095D5-CBCA-4602-976E-2FAD37854C8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Discover</a:t>
            </a:r>
          </a:p>
        </p:txBody>
      </p:sp>
      <p:grpSp>
        <p:nvGrpSpPr>
          <p:cNvPr id="21" name="그룹 20">
            <a:extLst>
              <a:ext uri="{FF2B5EF4-FFF2-40B4-BE49-F238E27FC236}">
                <a16:creationId xmlns:a16="http://schemas.microsoft.com/office/drawing/2014/main" id="{166F161E-668B-4A6B-B241-ECB74A986009}"/>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014443D-2614-4197-9EF8-296CB4A2812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05C90419-B6CC-42ED-B508-CE80DAC2CC1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Data(Document)</a:t>
              </a:r>
              <a:r>
                <a:rPr lang="ko-KR" altLang="en-US" sz="1400" dirty="0">
                  <a:solidFill>
                    <a:prstClr val="black">
                      <a:lumMod val="85000"/>
                      <a:lumOff val="15000"/>
                    </a:prstClr>
                  </a:solidFill>
                  <a:latin typeface="SamsungOne 400" panose="020B0503030303020204" pitchFamily="34" charset="0"/>
                  <a:ea typeface="SamsungOne 400" panose="020B0503030303020204" pitchFamily="34" charset="0"/>
                </a:rPr>
                <a:t> </a:t>
              </a: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Research:</a:t>
              </a:r>
              <a:endParaRPr lang="ko-KR" altLang="en-US" sz="1400" dirty="0">
                <a:solidFill>
                  <a:prstClr val="black">
                    <a:lumMod val="85000"/>
                    <a:lumOff val="15000"/>
                  </a:prstClr>
                </a:solidFill>
                <a:latin typeface="SamsungOne 400" panose="020B0503030303020204" pitchFamily="34" charset="0"/>
                <a:ea typeface="SamsungOne 400" panose="020B0503030303020204" pitchFamily="34" charset="0"/>
              </a:endParaRPr>
            </a:p>
          </p:txBody>
        </p:sp>
      </p:grpSp>
      <p:sp>
        <p:nvSpPr>
          <p:cNvPr id="37" name="Rectangle 12">
            <a:extLst>
              <a:ext uri="{FF2B5EF4-FFF2-40B4-BE49-F238E27FC236}">
                <a16:creationId xmlns:a16="http://schemas.microsoft.com/office/drawing/2014/main" id="{C84E1F80-BD6E-4993-BA43-EFB20FF44A57}"/>
              </a:ext>
            </a:extLst>
          </p:cNvPr>
          <p:cNvSpPr/>
          <p:nvPr/>
        </p:nvSpPr>
        <p:spPr>
          <a:xfrm>
            <a:off x="712560" y="2551972"/>
            <a:ext cx="8630057" cy="1950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Good research is essential to the process of delivering effective solutions.</a:t>
            </a: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When you find a problem you want to solve, you need to know what research has already been done in the relevant field to come up with an influential solution that will help you solve the problem. Rather than answering and approaching problem solving, it's important to look for clues that can help you find unexpected solutions through the situation observation phase.</a:t>
            </a: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If you're new to the topic, you'll need relevant books, articles, research, papers, and web documents to help you get background and problem information, explore a vast amount of resources, and find effective ways to solve your challenges.</a:t>
            </a:r>
          </a:p>
        </p:txBody>
      </p:sp>
      <p:sp>
        <p:nvSpPr>
          <p:cNvPr id="8" name="직사각형 23">
            <a:extLst>
              <a:ext uri="{FF2B5EF4-FFF2-40B4-BE49-F238E27FC236}">
                <a16:creationId xmlns:a16="http://schemas.microsoft.com/office/drawing/2014/main" id="{90589C1C-8ED4-4D53-A338-99B2DAB0F9FB}"/>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190416407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D6B095D5-CBCA-4602-976E-2FAD37854C8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Discover</a:t>
            </a:r>
          </a:p>
        </p:txBody>
      </p:sp>
      <p:grpSp>
        <p:nvGrpSpPr>
          <p:cNvPr id="21" name="그룹 20">
            <a:extLst>
              <a:ext uri="{FF2B5EF4-FFF2-40B4-BE49-F238E27FC236}">
                <a16:creationId xmlns:a16="http://schemas.microsoft.com/office/drawing/2014/main" id="{166F161E-668B-4A6B-B241-ECB74A986009}"/>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014443D-2614-4197-9EF8-296CB4A2812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05C90419-B6CC-42ED-B508-CE80DAC2CC1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Data(Document) Research:</a:t>
              </a:r>
              <a:endParaRPr lang="ko-KR" altLang="en-US" sz="1400" dirty="0">
                <a:solidFill>
                  <a:prstClr val="black">
                    <a:lumMod val="85000"/>
                    <a:lumOff val="15000"/>
                  </a:prstClr>
                </a:solidFill>
                <a:latin typeface="SamsungOne 400" panose="020B0503030303020204" pitchFamily="34" charset="0"/>
                <a:ea typeface="SamsungOne 400" panose="020B0503030303020204" pitchFamily="34" charset="0"/>
              </a:endParaRPr>
            </a:p>
          </p:txBody>
        </p:sp>
      </p:grpSp>
      <p:sp>
        <p:nvSpPr>
          <p:cNvPr id="11" name="Rectangle 12">
            <a:extLst>
              <a:ext uri="{FF2B5EF4-FFF2-40B4-BE49-F238E27FC236}">
                <a16:creationId xmlns:a16="http://schemas.microsoft.com/office/drawing/2014/main" id="{9F43F41E-C279-4073-8B6C-7F8FE3920100}"/>
              </a:ext>
            </a:extLst>
          </p:cNvPr>
          <p:cNvSpPr/>
          <p:nvPr/>
        </p:nvSpPr>
        <p:spPr>
          <a:xfrm>
            <a:off x="712560" y="2551971"/>
            <a:ext cx="8630057" cy="27563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01. Is it reliable?</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When looking for a material, check whether the author of the material is an expert in the field, if it was created too long ago, and whether the information is from a trusted source or individual. For example, blog posts from non-professionals, intellectual answers from search portals, etc., are information with low credibility.</a:t>
            </a:r>
          </a:p>
          <a:p>
            <a:pPr marL="182508" indent="-182508">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02. Isn't it duplicated?</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Look for items that have been presented in the past with research, best practices, and problem-solving solutions, and make sure that other solutions aren't already solved or ideas that overlap with recent technology advances. Creating a simple timeline can help. Summarize important content in relevant resources and use the team's critical thinking to think about the significance and application of the material.</a:t>
            </a:r>
          </a:p>
        </p:txBody>
      </p:sp>
      <p:sp>
        <p:nvSpPr>
          <p:cNvPr id="8" name="직사각형 23">
            <a:extLst>
              <a:ext uri="{FF2B5EF4-FFF2-40B4-BE49-F238E27FC236}">
                <a16:creationId xmlns:a16="http://schemas.microsoft.com/office/drawing/2014/main" id="{402B6CE0-BD4C-4C72-A051-25D3EB9E17A3}"/>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872446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D6B095D5-CBCA-4602-976E-2FAD37854C8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Discover</a:t>
            </a:r>
          </a:p>
        </p:txBody>
      </p:sp>
      <p:grpSp>
        <p:nvGrpSpPr>
          <p:cNvPr id="21" name="그룹 20">
            <a:extLst>
              <a:ext uri="{FF2B5EF4-FFF2-40B4-BE49-F238E27FC236}">
                <a16:creationId xmlns:a16="http://schemas.microsoft.com/office/drawing/2014/main" id="{166F161E-668B-4A6B-B241-ECB74A986009}"/>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014443D-2614-4197-9EF8-296CB4A2812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05C90419-B6CC-42ED-B508-CE80DAC2CC1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Observation and Investigation:</a:t>
              </a:r>
              <a:endParaRPr lang="ko-KR" altLang="en-US" sz="1400" dirty="0">
                <a:solidFill>
                  <a:prstClr val="black">
                    <a:lumMod val="85000"/>
                    <a:lumOff val="15000"/>
                  </a:prstClr>
                </a:solidFill>
                <a:latin typeface="SamsungOne 400" panose="020B0503030303020204" pitchFamily="34" charset="0"/>
                <a:ea typeface="SamsungOne 400" panose="020B0503030303020204" pitchFamily="34" charset="0"/>
              </a:endParaRPr>
            </a:p>
          </p:txBody>
        </p:sp>
      </p:grpSp>
      <p:sp>
        <p:nvSpPr>
          <p:cNvPr id="45" name="Rectangle 12">
            <a:extLst>
              <a:ext uri="{FF2B5EF4-FFF2-40B4-BE49-F238E27FC236}">
                <a16:creationId xmlns:a16="http://schemas.microsoft.com/office/drawing/2014/main" id="{150C5D3E-B4E0-4FE5-91FD-8FEFF5A222D8}"/>
              </a:ext>
            </a:extLst>
          </p:cNvPr>
          <p:cNvSpPr/>
          <p:nvPr/>
        </p:nvSpPr>
        <p:spPr>
          <a:xfrm>
            <a:off x="712560" y="2551971"/>
            <a:ext cx="8630057" cy="12478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Based on the information obtained through the research, we select a place related to the problem and visit.</a:t>
            </a: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You can find the right place to experience the situation in question directly or indirectly, and then observe the subject in the field and see unconscious and natural behavior that is not expressed in language. The richer the findings and questions from observational investigations, the easier it is to determine where the challenges are to be addressed in the next step, the orientation phase.</a:t>
            </a:r>
          </a:p>
        </p:txBody>
      </p:sp>
      <p:sp>
        <p:nvSpPr>
          <p:cNvPr id="18" name="직사각형 23">
            <a:extLst>
              <a:ext uri="{FF2B5EF4-FFF2-40B4-BE49-F238E27FC236}">
                <a16:creationId xmlns:a16="http://schemas.microsoft.com/office/drawing/2014/main" id="{7B57DBA9-6CFA-446D-8B37-98C90B3D2109}"/>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grpSp>
        <p:nvGrpSpPr>
          <p:cNvPr id="19" name="Group 1">
            <a:extLst>
              <a:ext uri="{FF2B5EF4-FFF2-40B4-BE49-F238E27FC236}">
                <a16:creationId xmlns:a16="http://schemas.microsoft.com/office/drawing/2014/main" id="{AA9BF5F0-D1ED-4F81-974C-7192DBF4E71E}"/>
              </a:ext>
            </a:extLst>
          </p:cNvPr>
          <p:cNvGrpSpPr/>
          <p:nvPr/>
        </p:nvGrpSpPr>
        <p:grpSpPr>
          <a:xfrm>
            <a:off x="738151" y="3746907"/>
            <a:ext cx="8553563" cy="2405334"/>
            <a:chOff x="738388" y="3845490"/>
            <a:chExt cx="8556305" cy="2406105"/>
          </a:xfrm>
        </p:grpSpPr>
        <p:sp>
          <p:nvSpPr>
            <p:cNvPr id="24" name="object 9">
              <a:extLst>
                <a:ext uri="{FF2B5EF4-FFF2-40B4-BE49-F238E27FC236}">
                  <a16:creationId xmlns:a16="http://schemas.microsoft.com/office/drawing/2014/main" id="{8678A6E3-13D4-4CF0-A65F-5A217BA89F89}"/>
                </a:ext>
              </a:extLst>
            </p:cNvPr>
            <p:cNvSpPr/>
            <p:nvPr/>
          </p:nvSpPr>
          <p:spPr>
            <a:xfrm>
              <a:off x="738388" y="3845490"/>
              <a:ext cx="2799838" cy="2406105"/>
            </a:xfrm>
            <a:custGeom>
              <a:avLst/>
              <a:gdLst/>
              <a:ahLst/>
              <a:cxnLst/>
              <a:rect l="l" t="t" r="r" b="b"/>
              <a:pathLst>
                <a:path w="2057400" h="3077845">
                  <a:moveTo>
                    <a:pt x="0" y="3077438"/>
                  </a:moveTo>
                  <a:lnTo>
                    <a:pt x="2057298" y="3077438"/>
                  </a:lnTo>
                  <a:lnTo>
                    <a:pt x="2057298" y="0"/>
                  </a:lnTo>
                  <a:lnTo>
                    <a:pt x="0" y="0"/>
                  </a:lnTo>
                  <a:lnTo>
                    <a:pt x="0" y="3077438"/>
                  </a:lnTo>
                  <a:close/>
                </a:path>
              </a:pathLst>
            </a:custGeom>
            <a:ln w="12700">
              <a:solidFill>
                <a:srgbClr val="193EB0"/>
              </a:solidFill>
            </a:ln>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25" name="object 10">
              <a:extLst>
                <a:ext uri="{FF2B5EF4-FFF2-40B4-BE49-F238E27FC236}">
                  <a16:creationId xmlns:a16="http://schemas.microsoft.com/office/drawing/2014/main" id="{2EF3A65B-3AF0-41DB-89B5-A6A86CF1263D}"/>
                </a:ext>
              </a:extLst>
            </p:cNvPr>
            <p:cNvSpPr/>
            <p:nvPr/>
          </p:nvSpPr>
          <p:spPr>
            <a:xfrm>
              <a:off x="3616657" y="3845490"/>
              <a:ext cx="2799838" cy="2406105"/>
            </a:xfrm>
            <a:custGeom>
              <a:avLst/>
              <a:gdLst/>
              <a:ahLst/>
              <a:cxnLst/>
              <a:rect l="l" t="t" r="r" b="b"/>
              <a:pathLst>
                <a:path w="2057400" h="3077845">
                  <a:moveTo>
                    <a:pt x="0" y="3077438"/>
                  </a:moveTo>
                  <a:lnTo>
                    <a:pt x="2057285" y="3077438"/>
                  </a:lnTo>
                  <a:lnTo>
                    <a:pt x="2057285" y="0"/>
                  </a:lnTo>
                  <a:lnTo>
                    <a:pt x="0" y="0"/>
                  </a:lnTo>
                  <a:lnTo>
                    <a:pt x="0" y="3077438"/>
                  </a:lnTo>
                  <a:close/>
                </a:path>
              </a:pathLst>
            </a:custGeom>
            <a:ln w="12700">
              <a:solidFill>
                <a:srgbClr val="193EB0"/>
              </a:solidFill>
            </a:ln>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26" name="object 12">
              <a:extLst>
                <a:ext uri="{FF2B5EF4-FFF2-40B4-BE49-F238E27FC236}">
                  <a16:creationId xmlns:a16="http://schemas.microsoft.com/office/drawing/2014/main" id="{D28FF864-72B7-4B74-ABD5-4566642FCFF3}"/>
                </a:ext>
              </a:extLst>
            </p:cNvPr>
            <p:cNvSpPr/>
            <p:nvPr/>
          </p:nvSpPr>
          <p:spPr>
            <a:xfrm>
              <a:off x="6494855" y="3845490"/>
              <a:ext cx="2799838" cy="2406105"/>
            </a:xfrm>
            <a:custGeom>
              <a:avLst/>
              <a:gdLst/>
              <a:ahLst/>
              <a:cxnLst/>
              <a:rect l="l" t="t" r="r" b="b"/>
              <a:pathLst>
                <a:path w="2057400" h="3077845">
                  <a:moveTo>
                    <a:pt x="0" y="3077438"/>
                  </a:moveTo>
                  <a:lnTo>
                    <a:pt x="2057298" y="3077438"/>
                  </a:lnTo>
                  <a:lnTo>
                    <a:pt x="2057298" y="0"/>
                  </a:lnTo>
                  <a:lnTo>
                    <a:pt x="0" y="0"/>
                  </a:lnTo>
                  <a:lnTo>
                    <a:pt x="0" y="3077438"/>
                  </a:lnTo>
                  <a:close/>
                </a:path>
              </a:pathLst>
            </a:custGeom>
            <a:ln w="12700">
              <a:solidFill>
                <a:srgbClr val="193EB0"/>
              </a:solidFill>
            </a:ln>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27" name="object 17">
              <a:extLst>
                <a:ext uri="{FF2B5EF4-FFF2-40B4-BE49-F238E27FC236}">
                  <a16:creationId xmlns:a16="http://schemas.microsoft.com/office/drawing/2014/main" id="{58FDF3CE-9BF2-4717-8F36-046086ABB512}"/>
                </a:ext>
              </a:extLst>
            </p:cNvPr>
            <p:cNvSpPr txBox="1"/>
            <p:nvPr/>
          </p:nvSpPr>
          <p:spPr>
            <a:xfrm>
              <a:off x="738388" y="3911277"/>
              <a:ext cx="2799838" cy="212879"/>
            </a:xfrm>
            <a:prstGeom prst="rect">
              <a:avLst/>
            </a:prstGeom>
          </p:spPr>
          <p:txBody>
            <a:bodyPr vert="horz" wrap="square" lIns="0" tIns="12696" rIns="0" bIns="0" rtlCol="0">
              <a:spAutoFit/>
            </a:bodyPr>
            <a:lstStyle/>
            <a:p>
              <a:pPr marL="180286">
                <a:spcBef>
                  <a:spcPts val="100"/>
                </a:spcBef>
              </a:pPr>
              <a:r>
                <a:rPr lang="en-US" altLang="ko-KR" sz="1300" dirty="0">
                  <a:latin typeface="SamsungOne 400" panose="020B0503030303020204" pitchFamily="34" charset="0"/>
                  <a:ea typeface="SamsungOne 400" panose="020B0503030303020204" pitchFamily="34" charset="0"/>
                  <a:cs typeface="휴먼편지체"/>
                </a:rPr>
                <a:t>01. Think </a:t>
              </a:r>
              <a:r>
                <a:rPr lang="en-US" altLang="ko-KR" sz="1300" dirty="0">
                  <a:solidFill>
                    <a:srgbClr val="193EB0"/>
                  </a:solidFill>
                  <a:latin typeface="SamsungOne 400" panose="020B0503030303020204" pitchFamily="34" charset="0"/>
                  <a:ea typeface="SamsungOne 400" panose="020B0503030303020204" pitchFamily="34" charset="0"/>
                  <a:cs typeface="휴먼편지체"/>
                </a:rPr>
                <a:t>freely</a:t>
              </a:r>
            </a:p>
          </p:txBody>
        </p:sp>
        <p:sp>
          <p:nvSpPr>
            <p:cNvPr id="28" name="object 18">
              <a:extLst>
                <a:ext uri="{FF2B5EF4-FFF2-40B4-BE49-F238E27FC236}">
                  <a16:creationId xmlns:a16="http://schemas.microsoft.com/office/drawing/2014/main" id="{6D67E78A-5F66-4AB9-B793-B091234F3E1F}"/>
                </a:ext>
              </a:extLst>
            </p:cNvPr>
            <p:cNvSpPr txBox="1"/>
            <p:nvPr/>
          </p:nvSpPr>
          <p:spPr>
            <a:xfrm>
              <a:off x="3616657" y="3911277"/>
              <a:ext cx="2630521" cy="413062"/>
            </a:xfrm>
            <a:prstGeom prst="rect">
              <a:avLst/>
            </a:prstGeom>
          </p:spPr>
          <p:txBody>
            <a:bodyPr vert="horz" wrap="square" lIns="0" tIns="12696" rIns="0" bIns="0" rtlCol="0">
              <a:spAutoFit/>
            </a:bodyPr>
            <a:lstStyle/>
            <a:p>
              <a:pPr marL="182190">
                <a:spcBef>
                  <a:spcPts val="100"/>
                </a:spcBef>
              </a:pPr>
              <a:r>
                <a:rPr lang="en-US" altLang="ko-KR" sz="1300" spc="50" dirty="0">
                  <a:latin typeface="SamsungOne 400" panose="020B0503030303020204" pitchFamily="34" charset="0"/>
                  <a:ea typeface="SamsungOne 400" panose="020B0503030303020204" pitchFamily="34" charset="0"/>
                  <a:cs typeface="휴먼편지체"/>
                </a:rPr>
                <a:t>02. Looking at a</a:t>
              </a:r>
              <a:r>
                <a:rPr lang="en-US" altLang="ko-KR" sz="1300" spc="50" dirty="0">
                  <a:solidFill>
                    <a:srgbClr val="F68B5F"/>
                  </a:solidFill>
                  <a:latin typeface="SamsungOne 400" panose="020B0503030303020204" pitchFamily="34" charset="0"/>
                  <a:ea typeface="SamsungOne 400" panose="020B0503030303020204" pitchFamily="34" charset="0"/>
                  <a:cs typeface="휴먼편지체"/>
                </a:rPr>
                <a:t> </a:t>
              </a:r>
              <a:r>
                <a:rPr lang="en-US" altLang="ko-KR" sz="1300" spc="50" dirty="0">
                  <a:solidFill>
                    <a:srgbClr val="193EB0"/>
                  </a:solidFill>
                  <a:latin typeface="SamsungOne 400" panose="020B0503030303020204" pitchFamily="34" charset="0"/>
                  <a:ea typeface="SamsungOne 400" panose="020B0503030303020204" pitchFamily="34" charset="0"/>
                  <a:cs typeface="휴먼편지체"/>
                </a:rPr>
                <a:t>New Perspective</a:t>
              </a:r>
              <a:endParaRPr lang="en-US" altLang="ko-KR" sz="1300" dirty="0">
                <a:solidFill>
                  <a:srgbClr val="193EB0"/>
                </a:solidFill>
                <a:latin typeface="SamsungOne 400" panose="020B0503030303020204" pitchFamily="34" charset="0"/>
                <a:ea typeface="SamsungOne 400" panose="020B0503030303020204" pitchFamily="34" charset="0"/>
                <a:cs typeface="휴먼편지체"/>
              </a:endParaRPr>
            </a:p>
          </p:txBody>
        </p:sp>
        <p:sp>
          <p:nvSpPr>
            <p:cNvPr id="29" name="object 19">
              <a:extLst>
                <a:ext uri="{FF2B5EF4-FFF2-40B4-BE49-F238E27FC236}">
                  <a16:creationId xmlns:a16="http://schemas.microsoft.com/office/drawing/2014/main" id="{A75AED53-12A7-4355-BD79-15714AF3AEB6}"/>
                </a:ext>
              </a:extLst>
            </p:cNvPr>
            <p:cNvSpPr txBox="1"/>
            <p:nvPr/>
          </p:nvSpPr>
          <p:spPr>
            <a:xfrm>
              <a:off x="6494855" y="3911277"/>
              <a:ext cx="2799838" cy="212879"/>
            </a:xfrm>
            <a:prstGeom prst="rect">
              <a:avLst/>
            </a:prstGeom>
          </p:spPr>
          <p:txBody>
            <a:bodyPr vert="horz" wrap="square" lIns="0" tIns="12696" rIns="0" bIns="0" rtlCol="0">
              <a:spAutoFit/>
            </a:bodyPr>
            <a:lstStyle/>
            <a:p>
              <a:pPr marL="179016">
                <a:spcBef>
                  <a:spcPts val="100"/>
                </a:spcBef>
              </a:pPr>
              <a:r>
                <a:rPr lang="en-US" altLang="ko-KR" sz="1300" spc="-45" dirty="0">
                  <a:latin typeface="SamsungOne 400" panose="020B0503030303020204" pitchFamily="34" charset="0"/>
                  <a:ea typeface="SamsungOne 400" panose="020B0503030303020204" pitchFamily="34" charset="0"/>
                  <a:cs typeface="한컴 고딕"/>
                </a:rPr>
                <a:t>03. </a:t>
              </a:r>
              <a:r>
                <a:rPr lang="en-US" altLang="ko-KR" sz="1300" spc="-45" dirty="0">
                  <a:solidFill>
                    <a:srgbClr val="193EB0"/>
                  </a:solidFill>
                  <a:latin typeface="SamsungOne 400" panose="020B0503030303020204" pitchFamily="34" charset="0"/>
                  <a:ea typeface="SamsungOne 400" panose="020B0503030303020204" pitchFamily="34" charset="0"/>
                  <a:cs typeface="한컴 고딕"/>
                </a:rPr>
                <a:t>Record</a:t>
              </a:r>
              <a:r>
                <a:rPr lang="en-US" altLang="ko-KR" sz="1300" spc="-55" dirty="0">
                  <a:solidFill>
                    <a:srgbClr val="58595B"/>
                  </a:solidFill>
                  <a:latin typeface="SamsungOne 400" panose="020B0503030303020204" pitchFamily="34" charset="0"/>
                  <a:ea typeface="맑은 고딕" panose="020B0503020000020004" pitchFamily="50" charset="-127"/>
                  <a:cs typeface="한컴 고딕"/>
                </a:rPr>
                <a:t> </a:t>
              </a:r>
              <a:r>
                <a:rPr lang="en-US" altLang="ko-KR" sz="1300" spc="-55" dirty="0">
                  <a:solidFill>
                    <a:srgbClr val="58595B"/>
                  </a:solidFill>
                  <a:latin typeface="SamsungOne 400" panose="020B0503030303020204" pitchFamily="34" charset="0"/>
                  <a:ea typeface="맑은 고딕" panose="020B0503020000020004" pitchFamily="50" charset="-127"/>
                  <a:cs typeface="휴먼편지체"/>
                </a:rPr>
                <a:t>in Detail</a:t>
              </a:r>
              <a:r>
                <a:rPr lang="en-US" altLang="ko-KR" sz="1300" spc="-45" dirty="0">
                  <a:solidFill>
                    <a:srgbClr val="F68B5F"/>
                  </a:solidFill>
                  <a:latin typeface="SamsungOne 400" panose="020B0503030303020204" pitchFamily="34" charset="0"/>
                  <a:ea typeface="SamsungOne 400" panose="020B0503030303020204" pitchFamily="34" charset="0"/>
                  <a:cs typeface="한컴 고딕"/>
                </a:rPr>
                <a:t> </a:t>
              </a:r>
              <a:endParaRPr lang="en-US" altLang="ko-KR" sz="1300" dirty="0">
                <a:latin typeface="SamsungOne 400" panose="020B0503030303020204" pitchFamily="34" charset="0"/>
                <a:ea typeface="SamsungOne 400" panose="020B0503030303020204" pitchFamily="34" charset="0"/>
                <a:cs typeface="휴먼편지체"/>
              </a:endParaRPr>
            </a:p>
          </p:txBody>
        </p:sp>
        <p:sp>
          <p:nvSpPr>
            <p:cNvPr id="30" name="직사각형 4">
              <a:extLst>
                <a:ext uri="{FF2B5EF4-FFF2-40B4-BE49-F238E27FC236}">
                  <a16:creationId xmlns:a16="http://schemas.microsoft.com/office/drawing/2014/main" id="{E1EE2D13-5396-4FF2-AE59-6A9D276A0795}"/>
                </a:ext>
              </a:extLst>
            </p:cNvPr>
            <p:cNvSpPr/>
            <p:nvPr/>
          </p:nvSpPr>
          <p:spPr>
            <a:xfrm>
              <a:off x="832774" y="4288052"/>
              <a:ext cx="2611066" cy="1938992"/>
            </a:xfrm>
            <a:prstGeom prst="rect">
              <a:avLst/>
            </a:prstGeom>
          </p:spPr>
          <p:txBody>
            <a:bodyPr wrap="square">
              <a:spAutoFit/>
            </a:bodyPr>
            <a:lstStyle/>
            <a:p>
              <a:pPr marL="87287" indent="-87287" algn="just">
                <a:buFont typeface="Arial" panose="020B0604020202020204" pitchFamily="34" charset="0"/>
                <a:buChar char="•"/>
              </a:pPr>
              <a:r>
                <a:rPr lang="en-US" altLang="ko-KR" sz="1200" dirty="0">
                  <a:latin typeface="SamsungOne 400" panose="020B0503030303020204" pitchFamily="34" charset="0"/>
                  <a:ea typeface="KoPub돋움체 Medium" panose="02020603020101020101" pitchFamily="18" charset="-127"/>
                </a:rPr>
                <a:t>There is no one right answer.</a:t>
              </a:r>
            </a:p>
            <a:p>
              <a:pPr marL="87287" indent="-87287" algn="just">
                <a:buFont typeface="Arial" panose="020B0604020202020204" pitchFamily="34" charset="0"/>
                <a:buChar char="•"/>
              </a:pPr>
              <a:r>
                <a:rPr lang="en-US" altLang="ko-KR" sz="1200" dirty="0">
                  <a:latin typeface="SamsungOne 400" panose="020B0503030303020204" pitchFamily="34" charset="0"/>
                  <a:ea typeface="KoPub돋움체 Medium" panose="02020603020101020101" pitchFamily="18" charset="-127"/>
                </a:rPr>
                <a:t>Put yourself in the shoes of the person experiencing the problem and look at the problem from a new perspective.</a:t>
              </a:r>
            </a:p>
            <a:p>
              <a:pPr marL="87287" indent="-87287" algn="just">
                <a:buFont typeface="Arial" panose="020B0604020202020204" pitchFamily="34" charset="0"/>
                <a:buChar char="•"/>
              </a:pPr>
              <a:r>
                <a:rPr lang="en-US" altLang="ko-KR" sz="1200" dirty="0">
                  <a:latin typeface="SamsungOne 400" panose="020B0503030303020204" pitchFamily="34" charset="0"/>
                  <a:ea typeface="KoPub돋움체 Medium" panose="02020603020101020101" pitchFamily="18" charset="-127"/>
                </a:rPr>
                <a:t>Write freely what they see, what they see, what they question.</a:t>
              </a:r>
            </a:p>
            <a:p>
              <a:pPr marL="87287" indent="-87287" algn="just">
                <a:buFont typeface="Arial" panose="020B0604020202020204" pitchFamily="34" charset="0"/>
                <a:buChar char="•"/>
              </a:pPr>
              <a:r>
                <a:rPr lang="en-US" altLang="ko-KR" sz="1200" dirty="0">
                  <a:latin typeface="SamsungOne 400" panose="020B0503030303020204" pitchFamily="34" charset="0"/>
                  <a:ea typeface="KoPub돋움체 Medium" panose="02020603020101020101" pitchFamily="18" charset="-127"/>
                </a:rPr>
                <a:t>Even minor findings can lead to very meaningful solutions, so think without limiting them.</a:t>
              </a:r>
              <a:endParaRPr lang="ko-KR" altLang="en-US" sz="1200" dirty="0">
                <a:latin typeface="SamsungOne 400" panose="020B0503030303020204" pitchFamily="34" charset="0"/>
                <a:ea typeface="KoPub돋움체 Medium" panose="02020603020101020101" pitchFamily="18" charset="-127"/>
              </a:endParaRPr>
            </a:p>
          </p:txBody>
        </p:sp>
        <p:sp>
          <p:nvSpPr>
            <p:cNvPr id="31" name="직사각형 5">
              <a:extLst>
                <a:ext uri="{FF2B5EF4-FFF2-40B4-BE49-F238E27FC236}">
                  <a16:creationId xmlns:a16="http://schemas.microsoft.com/office/drawing/2014/main" id="{C02AAF61-E5D4-4989-B33F-AF8D90659E2D}"/>
                </a:ext>
              </a:extLst>
            </p:cNvPr>
            <p:cNvSpPr/>
            <p:nvPr/>
          </p:nvSpPr>
          <p:spPr>
            <a:xfrm>
              <a:off x="3707049" y="4290624"/>
              <a:ext cx="2630521" cy="1384995"/>
            </a:xfrm>
            <a:prstGeom prst="rect">
              <a:avLst/>
            </a:prstGeom>
          </p:spPr>
          <p:txBody>
            <a:bodyPr wrap="square">
              <a:spAutoFit/>
            </a:bodyPr>
            <a:lstStyle/>
            <a:p>
              <a:pPr marL="87287" indent="-87287" algn="just">
                <a:buFont typeface="Arial" panose="020B0604020202020204" pitchFamily="34" charset="0"/>
                <a:buChar char="•"/>
              </a:pPr>
              <a:r>
                <a:rPr lang="en-US" altLang="ko-KR" sz="1200" dirty="0">
                  <a:latin typeface="SamsungOne 400" panose="020B0503030303020204" pitchFamily="34" charset="0"/>
                  <a:ea typeface="KoPub돋움체 Medium" panose="02020603020101020101" pitchFamily="18" charset="-127"/>
                </a:rPr>
                <a:t>Observe the things that have been taken for granted.</a:t>
              </a:r>
            </a:p>
            <a:p>
              <a:pPr marL="87287" indent="-87287" algn="just">
                <a:buFont typeface="Arial" panose="020B0604020202020204" pitchFamily="34" charset="0"/>
                <a:buChar char="•"/>
              </a:pPr>
              <a:r>
                <a:rPr lang="en-US" altLang="ko-KR" sz="1200" dirty="0">
                  <a:latin typeface="SamsungOne 400" panose="020B0503030303020204" pitchFamily="34" charset="0"/>
                  <a:ea typeface="KoPub돋움체 Medium" panose="02020603020101020101" pitchFamily="18" charset="-127"/>
                </a:rPr>
                <a:t>You may see things you've never seen before, and discover new problems.</a:t>
              </a:r>
            </a:p>
            <a:p>
              <a:pPr marL="87287" indent="-87287" algn="just">
                <a:buFont typeface="Arial" panose="020B0604020202020204" pitchFamily="34" charset="0"/>
                <a:buChar char="•"/>
              </a:pPr>
              <a:r>
                <a:rPr lang="en-US" altLang="ko-KR" sz="1200" dirty="0">
                  <a:latin typeface="SamsungOne 400" panose="020B0503030303020204" pitchFamily="34" charset="0"/>
                  <a:ea typeface="KoPub돋움체 Medium" panose="02020603020101020101" pitchFamily="18" charset="-127"/>
                </a:rPr>
                <a:t>For example, are bookstores where people go to buy books?</a:t>
              </a:r>
              <a:endParaRPr lang="ko-KR" altLang="en-US" sz="1200" dirty="0">
                <a:latin typeface="SamsungOne 400" panose="020B0503030303020204" pitchFamily="34" charset="0"/>
                <a:ea typeface="KoPub돋움체 Medium" panose="02020603020101020101" pitchFamily="18" charset="-127"/>
              </a:endParaRPr>
            </a:p>
          </p:txBody>
        </p:sp>
        <p:sp>
          <p:nvSpPr>
            <p:cNvPr id="32" name="직사각형 6">
              <a:extLst>
                <a:ext uri="{FF2B5EF4-FFF2-40B4-BE49-F238E27FC236}">
                  <a16:creationId xmlns:a16="http://schemas.microsoft.com/office/drawing/2014/main" id="{5AA73592-405B-457E-B8A4-0B47138C8718}"/>
                </a:ext>
              </a:extLst>
            </p:cNvPr>
            <p:cNvSpPr/>
            <p:nvPr/>
          </p:nvSpPr>
          <p:spPr>
            <a:xfrm>
              <a:off x="6551579" y="4288052"/>
              <a:ext cx="2616034" cy="1384995"/>
            </a:xfrm>
            <a:prstGeom prst="rect">
              <a:avLst/>
            </a:prstGeom>
          </p:spPr>
          <p:txBody>
            <a:bodyPr wrap="square">
              <a:spAutoFit/>
            </a:bodyPr>
            <a:lstStyle/>
            <a:p>
              <a:pPr marL="87287" indent="-87287" algn="just">
                <a:buFont typeface="Arial" panose="020B0604020202020204" pitchFamily="34" charset="0"/>
                <a:buChar char="•"/>
              </a:pPr>
              <a:r>
                <a:rPr lang="en-US" altLang="ko-KR" sz="1200" dirty="0">
                  <a:latin typeface="SamsungOne 400" panose="020B0503030303020204" pitchFamily="34" charset="0"/>
                  <a:ea typeface="KoPub돋움체 Medium" panose="02020603020101020101" pitchFamily="18" charset="-127"/>
                </a:rPr>
                <a:t>Writing down findings, questions, etc. in detail develops ideas and leads to more ideas.</a:t>
              </a:r>
            </a:p>
            <a:p>
              <a:pPr marL="87287" indent="-87287" algn="just">
                <a:buFont typeface="Arial" panose="020B0604020202020204" pitchFamily="34" charset="0"/>
                <a:buChar char="•"/>
              </a:pPr>
              <a:r>
                <a:rPr lang="en-US" altLang="ko-KR" sz="1200" dirty="0">
                  <a:latin typeface="SamsungOne 400" panose="020B0503030303020204" pitchFamily="34" charset="0"/>
                  <a:ea typeface="KoPub돋움체 Medium" panose="02020603020101020101" pitchFamily="18" charset="-127"/>
                </a:rPr>
                <a:t>Your records will serve as an important foundation for finding true solutions in the next step, Direction Finder.</a:t>
              </a:r>
              <a:endParaRPr lang="ko-KR" altLang="en-US" sz="1200" dirty="0">
                <a:latin typeface="SamsungOne 400" panose="020B0503030303020204" pitchFamily="34" charset="0"/>
                <a:ea typeface="KoPub돋움체 Medium" panose="02020603020101020101" pitchFamily="18" charset="-127"/>
              </a:endParaRPr>
            </a:p>
          </p:txBody>
        </p:sp>
      </p:grpSp>
    </p:spTree>
    <p:extLst>
      <p:ext uri="{BB962C8B-B14F-4D97-AF65-F5344CB8AC3E}">
        <p14:creationId xmlns:p14="http://schemas.microsoft.com/office/powerpoint/2010/main" val="2728467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8">
            <a:extLst>
              <a:ext uri="{FF2B5EF4-FFF2-40B4-BE49-F238E27FC236}">
                <a16:creationId xmlns:a16="http://schemas.microsoft.com/office/drawing/2014/main" id="{2B4E8F79-4841-4FCF-8E9D-1DC41B40043B}"/>
              </a:ext>
            </a:extLst>
          </p:cNvPr>
          <p:cNvGrpSpPr/>
          <p:nvPr/>
        </p:nvGrpSpPr>
        <p:grpSpPr>
          <a:xfrm>
            <a:off x="558800" y="525055"/>
            <a:ext cx="2300800" cy="1265680"/>
            <a:chOff x="558800" y="525055"/>
            <a:chExt cx="2300800" cy="1265680"/>
          </a:xfrm>
        </p:grpSpPr>
        <p:sp>
          <p:nvSpPr>
            <p:cNvPr id="8" name="직사각형 133">
              <a:extLst>
                <a:ext uri="{FF2B5EF4-FFF2-40B4-BE49-F238E27FC236}">
                  <a16:creationId xmlns:a16="http://schemas.microsoft.com/office/drawing/2014/main" id="{A14E28ED-9373-4950-9AA4-B9CBE68EE6E3}"/>
                </a:ext>
              </a:extLst>
            </p:cNvPr>
            <p:cNvSpPr/>
            <p:nvPr/>
          </p:nvSpPr>
          <p:spPr>
            <a:xfrm>
              <a:off x="558800" y="928961"/>
              <a:ext cx="2300800" cy="8617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2800" dirty="0">
                  <a:solidFill>
                    <a:schemeClr val="bg1"/>
                  </a:solidFill>
                  <a:latin typeface="Samsung Sharp Sans" pitchFamily="2" charset="0"/>
                  <a:ea typeface="Samsung Sharp Sans" pitchFamily="2" charset="0"/>
                  <a:cs typeface="Samsung Sharp Sans" pitchFamily="2" charset="0"/>
                </a:rPr>
                <a:t>Starting an AI Project </a:t>
              </a:r>
            </a:p>
          </p:txBody>
        </p:sp>
        <p:sp>
          <p:nvSpPr>
            <p:cNvPr id="9" name="Rectangle 4">
              <a:extLst>
                <a:ext uri="{FF2B5EF4-FFF2-40B4-BE49-F238E27FC236}">
                  <a16:creationId xmlns:a16="http://schemas.microsoft.com/office/drawing/2014/main" id="{A1860CB7-07FE-4B4F-8819-E67AF57A34DF}"/>
                </a:ext>
              </a:extLst>
            </p:cNvPr>
            <p:cNvSpPr/>
            <p:nvPr/>
          </p:nvSpPr>
          <p:spPr>
            <a:xfrm>
              <a:off x="558800" y="525055"/>
              <a:ext cx="1134926" cy="246221"/>
            </a:xfrm>
            <a:prstGeom prst="rect">
              <a:avLst/>
            </a:prstGeom>
          </p:spPr>
          <p:txBody>
            <a:bodyPr wrap="none" lIns="0" tIns="0" rIns="0" bIns="0">
              <a:spAutoFit/>
            </a:bodyPr>
            <a:lstStyle/>
            <a:p>
              <a:r>
                <a:rPr lang="en-US" altLang="ko-KR" sz="1600" dirty="0">
                  <a:solidFill>
                    <a:schemeClr val="bg1"/>
                  </a:solidFill>
                  <a:latin typeface="Samsung Sharp Sans" pitchFamily="2" charset="0"/>
                  <a:ea typeface="Samsung Sharp Sans" pitchFamily="2" charset="0"/>
                  <a:cs typeface="Samsung Sharp Sans" pitchFamily="2" charset="0"/>
                </a:rPr>
                <a:t>Chapter 10.</a:t>
              </a:r>
              <a:endParaRPr lang="ko-KR" altLang="en-US" sz="1600" dirty="0"/>
            </a:p>
          </p:txBody>
        </p:sp>
      </p:grpSp>
      <p:grpSp>
        <p:nvGrpSpPr>
          <p:cNvPr id="39" name="Group 1">
            <a:extLst>
              <a:ext uri="{FF2B5EF4-FFF2-40B4-BE49-F238E27FC236}">
                <a16:creationId xmlns:a16="http://schemas.microsoft.com/office/drawing/2014/main" id="{DC6F8C60-5F91-4AF4-A2B4-D2C4302BB33F}"/>
              </a:ext>
            </a:extLst>
          </p:cNvPr>
          <p:cNvGrpSpPr/>
          <p:nvPr/>
        </p:nvGrpSpPr>
        <p:grpSpPr>
          <a:xfrm>
            <a:off x="571500" y="2336175"/>
            <a:ext cx="5702300" cy="924594"/>
            <a:chOff x="4181256" y="3224809"/>
            <a:chExt cx="5702300" cy="924594"/>
          </a:xfrm>
        </p:grpSpPr>
        <p:sp>
          <p:nvSpPr>
            <p:cNvPr id="40" name="직사각형 39"/>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tx1">
                      <a:lumMod val="75000"/>
                      <a:lumOff val="25000"/>
                    </a:schemeClr>
                  </a:solidFill>
                  <a:latin typeface="SamsungOne 700" panose="020B0803030303020204" pitchFamily="34" charset="0"/>
                  <a:ea typeface="SamsungOne 700" panose="020B0803030303020204" pitchFamily="34" charset="0"/>
                </a:rPr>
                <a:t>Unit 1. Project Preparation</a:t>
              </a:r>
            </a:p>
          </p:txBody>
        </p:sp>
        <p:sp>
          <p:nvSpPr>
            <p:cNvPr id="41" name="직사각형 40"/>
            <p:cNvSpPr/>
            <p:nvPr/>
          </p:nvSpPr>
          <p:spPr>
            <a:xfrm>
              <a:off x="4181256" y="3224809"/>
              <a:ext cx="36000" cy="252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42" name="직사각형 41"/>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rgbClr val="193EB0"/>
                  </a:solidFill>
                  <a:latin typeface="SamsungOne 700" panose="020B0803030303020204" pitchFamily="34" charset="0"/>
                  <a:ea typeface="SamsungOne 700" panose="020B0803030303020204" pitchFamily="34" charset="0"/>
                </a:rPr>
                <a:t>1.1. Project Planification.</a:t>
              </a:r>
            </a:p>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1.2. Searching for Project Ideas.</a:t>
              </a:r>
            </a:p>
          </p:txBody>
        </p:sp>
      </p:grpSp>
      <p:grpSp>
        <p:nvGrpSpPr>
          <p:cNvPr id="43" name="Group 1">
            <a:extLst>
              <a:ext uri="{FF2B5EF4-FFF2-40B4-BE49-F238E27FC236}">
                <a16:creationId xmlns:a16="http://schemas.microsoft.com/office/drawing/2014/main" id="{DC6F8C60-5F91-4AF4-A2B4-D2C4302BB33F}"/>
              </a:ext>
            </a:extLst>
          </p:cNvPr>
          <p:cNvGrpSpPr/>
          <p:nvPr/>
        </p:nvGrpSpPr>
        <p:grpSpPr>
          <a:xfrm>
            <a:off x="571500" y="3764860"/>
            <a:ext cx="5702300" cy="924594"/>
            <a:chOff x="4181256" y="3224809"/>
            <a:chExt cx="5702300" cy="924594"/>
          </a:xfrm>
        </p:grpSpPr>
        <p:sp>
          <p:nvSpPr>
            <p:cNvPr id="44" name="직사각형 43"/>
            <p:cNvSpPr/>
            <p:nvPr/>
          </p:nvSpPr>
          <p:spPr>
            <a:xfrm>
              <a:off x="4364136" y="3225982"/>
              <a:ext cx="5519420" cy="27699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a:spcAft>
                  <a:spcPts val="600"/>
                </a:spcAft>
              </a:pPr>
              <a:r>
                <a:rPr lang="en-US" altLang="ko-KR" dirty="0">
                  <a:solidFill>
                    <a:schemeClr val="bg1">
                      <a:lumMod val="65000"/>
                    </a:schemeClr>
                  </a:solidFill>
                  <a:latin typeface="SamsungOne 400" panose="020B0503030303020204" pitchFamily="34" charset="0"/>
                  <a:ea typeface="SamsungOne 400" panose="020B0503030303020204" pitchFamily="34" charset="0"/>
                </a:rPr>
                <a:t>Unit 2. Design Thinking</a:t>
              </a:r>
            </a:p>
          </p:txBody>
        </p:sp>
        <p:sp>
          <p:nvSpPr>
            <p:cNvPr id="45" name="직사각형 44"/>
            <p:cNvSpPr/>
            <p:nvPr/>
          </p:nvSpPr>
          <p:spPr>
            <a:xfrm>
              <a:off x="4181256" y="3224809"/>
              <a:ext cx="36000" cy="252000"/>
            </a:xfrm>
            <a:prstGeom prst="rect">
              <a:avLst/>
            </a:prstGeom>
            <a:solidFill>
              <a:srgbClr val="A6A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46" name="직사각형 45"/>
            <p:cNvSpPr/>
            <p:nvPr/>
          </p:nvSpPr>
          <p:spPr>
            <a:xfrm>
              <a:off x="5160752" y="3641572"/>
              <a:ext cx="4456104" cy="5078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2.1. What is Design Thinking and Why?</a:t>
              </a:r>
            </a:p>
            <a:p>
              <a:pPr>
                <a:spcAft>
                  <a:spcPts val="600"/>
                </a:spcAft>
              </a:pPr>
              <a:r>
                <a:rPr lang="en-US" altLang="ko-KR" sz="1400" dirty="0">
                  <a:solidFill>
                    <a:schemeClr val="bg1">
                      <a:lumMod val="65000"/>
                    </a:schemeClr>
                  </a:solidFill>
                  <a:latin typeface="SamsungOne 400" panose="020B0503030303020204" pitchFamily="34" charset="0"/>
                  <a:ea typeface="SamsungOne 400" panose="020B0503030303020204" pitchFamily="34" charset="0"/>
                </a:rPr>
                <a:t>2.2. Characteristics of Design Thinking.</a:t>
              </a:r>
            </a:p>
          </p:txBody>
        </p:sp>
      </p:grpSp>
    </p:spTree>
    <p:extLst>
      <p:ext uri="{BB962C8B-B14F-4D97-AF65-F5344CB8AC3E}">
        <p14:creationId xmlns:p14="http://schemas.microsoft.com/office/powerpoint/2010/main" val="22632333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D6B095D5-CBCA-4602-976E-2FAD37854C8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Discover</a:t>
            </a:r>
          </a:p>
        </p:txBody>
      </p:sp>
      <p:grpSp>
        <p:nvGrpSpPr>
          <p:cNvPr id="21" name="그룹 20">
            <a:extLst>
              <a:ext uri="{FF2B5EF4-FFF2-40B4-BE49-F238E27FC236}">
                <a16:creationId xmlns:a16="http://schemas.microsoft.com/office/drawing/2014/main" id="{166F161E-668B-4A6B-B241-ECB74A986009}"/>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014443D-2614-4197-9EF8-296CB4A2812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05C90419-B6CC-42ED-B508-CE80DAC2CC1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Observation and Investigation:</a:t>
              </a:r>
              <a:endParaRPr lang="ko-KR" altLang="en-US" sz="1400" dirty="0">
                <a:solidFill>
                  <a:prstClr val="black">
                    <a:lumMod val="85000"/>
                    <a:lumOff val="15000"/>
                  </a:prstClr>
                </a:solidFill>
                <a:latin typeface="SamsungOne 400" panose="020B0503030303020204" pitchFamily="34" charset="0"/>
                <a:ea typeface="SamsungOne 400" panose="020B0503030303020204" pitchFamily="34" charset="0"/>
              </a:endParaRPr>
            </a:p>
          </p:txBody>
        </p:sp>
      </p:grpSp>
      <p:sp>
        <p:nvSpPr>
          <p:cNvPr id="36" name="Rectangle 12">
            <a:extLst>
              <a:ext uri="{FF2B5EF4-FFF2-40B4-BE49-F238E27FC236}">
                <a16:creationId xmlns:a16="http://schemas.microsoft.com/office/drawing/2014/main" id="{68BEBD8E-6738-46D4-9590-14DEB2449CC9}"/>
              </a:ext>
            </a:extLst>
          </p:cNvPr>
          <p:cNvSpPr/>
          <p:nvPr/>
        </p:nvSpPr>
        <p:spPr>
          <a:xfrm>
            <a:off x="712560" y="2551972"/>
            <a:ext cx="8630057" cy="8478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Visiting the site with team members, the team members observe each 15 minutes with four perspectives (people, tools, environment, and activities) of the survey guide.</a:t>
            </a: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Organize the observations, findings, and questions related to each view in the appropriate guide plate.</a:t>
            </a:r>
          </a:p>
        </p:txBody>
      </p:sp>
      <p:sp>
        <p:nvSpPr>
          <p:cNvPr id="19" name="직사각형 23">
            <a:extLst>
              <a:ext uri="{FF2B5EF4-FFF2-40B4-BE49-F238E27FC236}">
                <a16:creationId xmlns:a16="http://schemas.microsoft.com/office/drawing/2014/main" id="{ED70086D-DDFE-4D30-9972-670063A4D32C}"/>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grpSp>
        <p:nvGrpSpPr>
          <p:cNvPr id="24" name="그룹 7">
            <a:extLst>
              <a:ext uri="{FF2B5EF4-FFF2-40B4-BE49-F238E27FC236}">
                <a16:creationId xmlns:a16="http://schemas.microsoft.com/office/drawing/2014/main" id="{1E1ED49C-7E2C-4588-8875-A8D7A782A7D5}"/>
              </a:ext>
            </a:extLst>
          </p:cNvPr>
          <p:cNvGrpSpPr/>
          <p:nvPr/>
        </p:nvGrpSpPr>
        <p:grpSpPr>
          <a:xfrm>
            <a:off x="796202" y="3426398"/>
            <a:ext cx="8281658" cy="2697432"/>
            <a:chOff x="790414" y="3996505"/>
            <a:chExt cx="6287770" cy="1866864"/>
          </a:xfrm>
        </p:grpSpPr>
        <p:sp>
          <p:nvSpPr>
            <p:cNvPr id="25" name="object 11">
              <a:extLst>
                <a:ext uri="{FF2B5EF4-FFF2-40B4-BE49-F238E27FC236}">
                  <a16:creationId xmlns:a16="http://schemas.microsoft.com/office/drawing/2014/main" id="{C47423E7-D626-4B54-8A8F-23B6F1A730B4}"/>
                </a:ext>
              </a:extLst>
            </p:cNvPr>
            <p:cNvSpPr/>
            <p:nvPr/>
          </p:nvSpPr>
          <p:spPr>
            <a:xfrm>
              <a:off x="790414" y="4022505"/>
              <a:ext cx="6287770" cy="1840864"/>
            </a:xfrm>
            <a:custGeom>
              <a:avLst/>
              <a:gdLst/>
              <a:ahLst/>
              <a:cxnLst/>
              <a:rect l="l" t="t" r="r" b="b"/>
              <a:pathLst>
                <a:path w="6287770" h="1840865">
                  <a:moveTo>
                    <a:pt x="0" y="1840509"/>
                  </a:moveTo>
                  <a:lnTo>
                    <a:pt x="6287300" y="1840509"/>
                  </a:lnTo>
                  <a:lnTo>
                    <a:pt x="6287300" y="0"/>
                  </a:lnTo>
                  <a:lnTo>
                    <a:pt x="0" y="0"/>
                  </a:lnTo>
                  <a:lnTo>
                    <a:pt x="0" y="1840509"/>
                  </a:lnTo>
                  <a:close/>
                </a:path>
              </a:pathLst>
            </a:custGeom>
            <a:ln w="12699">
              <a:solidFill>
                <a:srgbClr val="193EB0"/>
              </a:solidFill>
            </a:ln>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26" name="object 14">
              <a:extLst>
                <a:ext uri="{FF2B5EF4-FFF2-40B4-BE49-F238E27FC236}">
                  <a16:creationId xmlns:a16="http://schemas.microsoft.com/office/drawing/2014/main" id="{8E75B5CF-735F-421E-8CE7-9FC7FD3F6E6A}"/>
                </a:ext>
              </a:extLst>
            </p:cNvPr>
            <p:cNvSpPr txBox="1"/>
            <p:nvPr/>
          </p:nvSpPr>
          <p:spPr>
            <a:xfrm>
              <a:off x="1232879" y="5006327"/>
              <a:ext cx="2639269" cy="147329"/>
            </a:xfrm>
            <a:prstGeom prst="rect">
              <a:avLst/>
            </a:prstGeom>
          </p:spPr>
          <p:txBody>
            <a:bodyPr vert="horz" wrap="square" lIns="0" tIns="12696" rIns="0" bIns="0" rtlCol="0">
              <a:spAutoFit/>
            </a:bodyPr>
            <a:lstStyle/>
            <a:p>
              <a:pPr>
                <a:spcBef>
                  <a:spcPts val="100"/>
                </a:spcBef>
              </a:pPr>
              <a:r>
                <a:rPr sz="1300" spc="10" dirty="0">
                  <a:solidFill>
                    <a:srgbClr val="193EB0"/>
                  </a:solidFill>
                  <a:latin typeface="SamsungOne 400" panose="020B0503030303020204" pitchFamily="34" charset="0"/>
                  <a:ea typeface="SamsungOne 400" panose="020B0503030303020204" pitchFamily="34" charset="0"/>
                  <a:cs typeface="휴먼편지체"/>
                </a:rPr>
                <a:t>ENVIRONMENT </a:t>
              </a:r>
              <a:r>
                <a:rPr lang="en-US" altLang="ko-KR" sz="1300" spc="-50" dirty="0">
                  <a:solidFill>
                    <a:srgbClr val="58595B"/>
                  </a:solidFill>
                  <a:latin typeface="SamsungOne 400" panose="020B0503030303020204" pitchFamily="34" charset="0"/>
                  <a:ea typeface="SamsungOne 400" panose="020B0503030303020204" pitchFamily="34" charset="0"/>
                  <a:cs typeface="휴먼편지체"/>
                </a:rPr>
                <a:t>Observing environment</a:t>
              </a:r>
              <a:endParaRPr sz="1300" dirty="0">
                <a:latin typeface="SamsungOne 400" panose="020B0503030303020204" pitchFamily="34" charset="0"/>
                <a:ea typeface="SamsungOne 400" panose="020B0503030303020204" pitchFamily="34" charset="0"/>
                <a:cs typeface="휴먼편지체"/>
              </a:endParaRPr>
            </a:p>
          </p:txBody>
        </p:sp>
        <p:sp>
          <p:nvSpPr>
            <p:cNvPr id="27" name="object 15">
              <a:extLst>
                <a:ext uri="{FF2B5EF4-FFF2-40B4-BE49-F238E27FC236}">
                  <a16:creationId xmlns:a16="http://schemas.microsoft.com/office/drawing/2014/main" id="{9DB206F4-9481-44F2-9F61-EB83CC41F3B5}"/>
                </a:ext>
              </a:extLst>
            </p:cNvPr>
            <p:cNvSpPr txBox="1"/>
            <p:nvPr/>
          </p:nvSpPr>
          <p:spPr>
            <a:xfrm>
              <a:off x="873272" y="3996505"/>
              <a:ext cx="6143658" cy="346029"/>
            </a:xfrm>
            <a:prstGeom prst="rect">
              <a:avLst/>
            </a:prstGeom>
          </p:spPr>
          <p:txBody>
            <a:bodyPr vert="horz" wrap="square" lIns="0" tIns="12696" rIns="0" bIns="0" rtlCol="0">
              <a:spAutoFit/>
            </a:bodyPr>
            <a:lstStyle/>
            <a:p>
              <a:pPr>
                <a:lnSpc>
                  <a:spcPct val="100000"/>
                </a:lnSpc>
              </a:pPr>
              <a:endParaRPr sz="1200" dirty="0">
                <a:latin typeface="SamsungOne 400" panose="020B0503030303020204" pitchFamily="34" charset="0"/>
                <a:ea typeface="SamsungOne 400" panose="020B0503030303020204" pitchFamily="34" charset="0"/>
                <a:cs typeface="Times New Roman"/>
              </a:endParaRPr>
            </a:p>
            <a:p>
              <a:pPr marL="460871">
                <a:spcBef>
                  <a:spcPts val="844"/>
                </a:spcBef>
                <a:tabLst>
                  <a:tab pos="3580326" algn="l"/>
                </a:tabLst>
              </a:pPr>
              <a:r>
                <a:rPr sz="1300" spc="35" dirty="0">
                  <a:solidFill>
                    <a:srgbClr val="193EB0"/>
                  </a:solidFill>
                  <a:latin typeface="SamsungOne 400" panose="020B0503030303020204" pitchFamily="34" charset="0"/>
                  <a:ea typeface="SamsungOne 400" panose="020B0503030303020204" pitchFamily="34" charset="0"/>
                  <a:cs typeface="휴먼편지체"/>
                </a:rPr>
                <a:t>PEOPLE</a:t>
              </a:r>
              <a:r>
                <a:rPr sz="1300" spc="200" dirty="0">
                  <a:solidFill>
                    <a:srgbClr val="F68B5F"/>
                  </a:solidFill>
                  <a:latin typeface="SamsungOne 400" panose="020B0503030303020204" pitchFamily="34" charset="0"/>
                  <a:ea typeface="SamsungOne 400" panose="020B0503030303020204" pitchFamily="34" charset="0"/>
                  <a:cs typeface="휴먼편지체"/>
                </a:rPr>
                <a:t> </a:t>
              </a:r>
              <a:r>
                <a:rPr lang="en-US" altLang="ko-KR" sz="1300" spc="-50" dirty="0">
                  <a:solidFill>
                    <a:srgbClr val="58595B"/>
                  </a:solidFill>
                  <a:latin typeface="SamsungOne 400" panose="020B0503030303020204" pitchFamily="34" charset="0"/>
                  <a:ea typeface="SamsungOne 400" panose="020B0503030303020204" pitchFamily="34" charset="0"/>
                  <a:cs typeface="휴먼편지체"/>
                </a:rPr>
                <a:t>Observing people </a:t>
              </a:r>
              <a:r>
                <a:rPr sz="1300" spc="-55" dirty="0">
                  <a:solidFill>
                    <a:srgbClr val="58595B"/>
                  </a:solidFill>
                  <a:latin typeface="SamsungOne 400" panose="020B0503030303020204" pitchFamily="34" charset="0"/>
                  <a:ea typeface="SamsungOne 400" panose="020B0503030303020204" pitchFamily="34" charset="0"/>
                  <a:cs typeface="휴먼편지체"/>
                </a:rPr>
                <a:t>	</a:t>
              </a:r>
              <a:r>
                <a:rPr lang="en-US" altLang="ko-KR" sz="1300" spc="-55" dirty="0">
                  <a:solidFill>
                    <a:srgbClr val="193EB0"/>
                  </a:solidFill>
                  <a:latin typeface="SamsungOne 400" panose="020B0503030303020204" pitchFamily="34" charset="0"/>
                  <a:ea typeface="SamsungOne 400" panose="020B0503030303020204" pitchFamily="34" charset="0"/>
                  <a:cs typeface="휴먼편지체"/>
                </a:rPr>
                <a:t>                                  </a:t>
              </a:r>
              <a:r>
                <a:rPr sz="1300" spc="85" dirty="0">
                  <a:solidFill>
                    <a:srgbClr val="193EB0"/>
                  </a:solidFill>
                  <a:latin typeface="SamsungOne 400" panose="020B0503030303020204" pitchFamily="34" charset="0"/>
                  <a:ea typeface="SamsungOne 400" panose="020B0503030303020204" pitchFamily="34" charset="0"/>
                  <a:cs typeface="휴먼편지체"/>
                </a:rPr>
                <a:t>TOOLS</a:t>
              </a:r>
              <a:r>
                <a:rPr lang="en-US" altLang="ko-KR" sz="1300" spc="-65" dirty="0">
                  <a:solidFill>
                    <a:srgbClr val="193EB0"/>
                  </a:solidFill>
                  <a:latin typeface="SamsungOne 400" panose="020B0503030303020204" pitchFamily="34" charset="0"/>
                  <a:ea typeface="SamsungOne 400" panose="020B0503030303020204" pitchFamily="34" charset="0"/>
                  <a:cs typeface="휴먼편지체"/>
                </a:rPr>
                <a:t> </a:t>
              </a:r>
              <a:r>
                <a:rPr lang="en-US" altLang="ko-KR" sz="1300" spc="-65" dirty="0">
                  <a:latin typeface="SamsungOne 400" panose="020B0503030303020204" pitchFamily="34" charset="0"/>
                  <a:ea typeface="SamsungOne 400" panose="020B0503030303020204" pitchFamily="34" charset="0"/>
                  <a:cs typeface="휴먼편지체"/>
                </a:rPr>
                <a:t>Observing tools</a:t>
              </a:r>
              <a:endParaRPr sz="1300" dirty="0">
                <a:latin typeface="SamsungOne 400" panose="020B0503030303020204" pitchFamily="34" charset="0"/>
                <a:ea typeface="SamsungOne 400" panose="020B0503030303020204" pitchFamily="34" charset="0"/>
                <a:cs typeface="휴먼편지체"/>
              </a:endParaRPr>
            </a:p>
          </p:txBody>
        </p:sp>
        <p:sp>
          <p:nvSpPr>
            <p:cNvPr id="28" name="object 16">
              <a:extLst>
                <a:ext uri="{FF2B5EF4-FFF2-40B4-BE49-F238E27FC236}">
                  <a16:creationId xmlns:a16="http://schemas.microsoft.com/office/drawing/2014/main" id="{71B8A266-BD86-4584-95E1-2C9EE1F0127D}"/>
                </a:ext>
              </a:extLst>
            </p:cNvPr>
            <p:cNvSpPr txBox="1"/>
            <p:nvPr/>
          </p:nvSpPr>
          <p:spPr>
            <a:xfrm>
              <a:off x="4353183" y="5006327"/>
              <a:ext cx="1593850" cy="147284"/>
            </a:xfrm>
            <a:prstGeom prst="rect">
              <a:avLst/>
            </a:prstGeom>
          </p:spPr>
          <p:txBody>
            <a:bodyPr vert="horz" wrap="square" lIns="0" tIns="12696" rIns="0" bIns="0" rtlCol="0">
              <a:spAutoFit/>
            </a:bodyPr>
            <a:lstStyle/>
            <a:p>
              <a:pPr>
                <a:spcBef>
                  <a:spcPts val="100"/>
                </a:spcBef>
              </a:pPr>
              <a:r>
                <a:rPr sz="1300" dirty="0">
                  <a:solidFill>
                    <a:srgbClr val="193EB0"/>
                  </a:solidFill>
                  <a:latin typeface="SamsungOne 400" panose="020B0503030303020204" pitchFamily="34" charset="0"/>
                  <a:ea typeface="SamsungOne 400" panose="020B0503030303020204" pitchFamily="34" charset="0"/>
                  <a:cs typeface="휴먼편지체"/>
                </a:rPr>
                <a:t>ACTIVITY</a:t>
              </a:r>
              <a:r>
                <a:rPr sz="1300" dirty="0">
                  <a:solidFill>
                    <a:srgbClr val="F68B5F"/>
                  </a:solidFill>
                  <a:latin typeface="SamsungOne 400" panose="020B0503030303020204" pitchFamily="34" charset="0"/>
                  <a:ea typeface="SamsungOne 400" panose="020B0503030303020204" pitchFamily="34" charset="0"/>
                  <a:cs typeface="휴먼편지체"/>
                </a:rPr>
                <a:t> </a:t>
              </a:r>
              <a:r>
                <a:rPr lang="en-US" altLang="ko-KR" sz="1300" spc="-55" dirty="0">
                  <a:solidFill>
                    <a:srgbClr val="58595B"/>
                  </a:solidFill>
                  <a:latin typeface="SamsungOne 400" panose="020B0503030303020204" pitchFamily="34" charset="0"/>
                  <a:ea typeface="SamsungOne 400" panose="020B0503030303020204" pitchFamily="34" charset="0"/>
                  <a:cs typeface="휴먼편지체"/>
                </a:rPr>
                <a:t>Observing activity</a:t>
              </a:r>
              <a:endParaRPr sz="1300" dirty="0">
                <a:latin typeface="SamsungOne 400" panose="020B0503030303020204" pitchFamily="34" charset="0"/>
                <a:ea typeface="SamsungOne 400" panose="020B0503030303020204" pitchFamily="34" charset="0"/>
                <a:cs typeface="휴먼편지체"/>
              </a:endParaRPr>
            </a:p>
          </p:txBody>
        </p:sp>
        <p:sp>
          <p:nvSpPr>
            <p:cNvPr id="29" name="object 25">
              <a:extLst>
                <a:ext uri="{FF2B5EF4-FFF2-40B4-BE49-F238E27FC236}">
                  <a16:creationId xmlns:a16="http://schemas.microsoft.com/office/drawing/2014/main" id="{4C9E4741-B2F1-4F53-9013-25B5DC352908}"/>
                </a:ext>
              </a:extLst>
            </p:cNvPr>
            <p:cNvSpPr/>
            <p:nvPr/>
          </p:nvSpPr>
          <p:spPr>
            <a:xfrm>
              <a:off x="3934079" y="4161667"/>
              <a:ext cx="0" cy="1562735"/>
            </a:xfrm>
            <a:custGeom>
              <a:avLst/>
              <a:gdLst/>
              <a:ahLst/>
              <a:cxnLst/>
              <a:rect l="l" t="t" r="r" b="b"/>
              <a:pathLst>
                <a:path h="1562734">
                  <a:moveTo>
                    <a:pt x="0" y="0"/>
                  </a:moveTo>
                  <a:lnTo>
                    <a:pt x="0" y="1562201"/>
                  </a:lnTo>
                </a:path>
              </a:pathLst>
            </a:custGeom>
            <a:ln w="3175">
              <a:solidFill>
                <a:srgbClr val="193EB0"/>
              </a:solidFill>
            </a:ln>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30" name="object 26">
              <a:extLst>
                <a:ext uri="{FF2B5EF4-FFF2-40B4-BE49-F238E27FC236}">
                  <a16:creationId xmlns:a16="http://schemas.microsoft.com/office/drawing/2014/main" id="{4B9A7C12-8211-4A25-80D2-3AE04D9EE908}"/>
                </a:ext>
              </a:extLst>
            </p:cNvPr>
            <p:cNvSpPr/>
            <p:nvPr/>
          </p:nvSpPr>
          <p:spPr>
            <a:xfrm>
              <a:off x="964078" y="4891024"/>
              <a:ext cx="5940425" cy="0"/>
            </a:xfrm>
            <a:custGeom>
              <a:avLst/>
              <a:gdLst/>
              <a:ahLst/>
              <a:cxnLst/>
              <a:rect l="l" t="t" r="r" b="b"/>
              <a:pathLst>
                <a:path w="5940425">
                  <a:moveTo>
                    <a:pt x="0" y="0"/>
                  </a:moveTo>
                  <a:lnTo>
                    <a:pt x="5940005" y="0"/>
                  </a:lnTo>
                </a:path>
              </a:pathLst>
            </a:custGeom>
            <a:ln w="3175">
              <a:solidFill>
                <a:srgbClr val="193EB0"/>
              </a:solidFill>
            </a:ln>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31" name="object 27">
              <a:extLst>
                <a:ext uri="{FF2B5EF4-FFF2-40B4-BE49-F238E27FC236}">
                  <a16:creationId xmlns:a16="http://schemas.microsoft.com/office/drawing/2014/main" id="{5EA96FBC-D695-4A67-86F8-4941ED107715}"/>
                </a:ext>
              </a:extLst>
            </p:cNvPr>
            <p:cNvSpPr/>
            <p:nvPr/>
          </p:nvSpPr>
          <p:spPr>
            <a:xfrm>
              <a:off x="4099964" y="4991387"/>
              <a:ext cx="177177" cy="177164"/>
            </a:xfrm>
            <a:prstGeom prst="rect">
              <a:avLst/>
            </a:prstGeom>
            <a:blipFill>
              <a:blip r:embed="rId3" cstate="print">
                <a:duotone>
                  <a:prstClr val="black"/>
                  <a:schemeClr val="accent5">
                    <a:tint val="45000"/>
                    <a:satMod val="400000"/>
                  </a:schemeClr>
                </a:duotone>
                <a:extLst>
                  <a:ext uri="{BEBA8EAE-BF5A-486C-A8C5-ECC9F3942E4B}">
                    <a14:imgProps xmlns:a14="http://schemas.microsoft.com/office/drawing/2010/main">
                      <a14:imgLayer r:embed="rId4">
                        <a14:imgEffect>
                          <a14:colorTemperature colorTemp="1500"/>
                        </a14:imgEffect>
                        <a14:imgEffect>
                          <a14:saturation sat="0"/>
                        </a14:imgEffect>
                      </a14:imgLayer>
                    </a14:imgProps>
                  </a:ext>
                </a:extLst>
              </a:blip>
              <a:stretch>
                <a:fillRect/>
              </a:stretch>
            </a:blipFill>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32" name="object 28">
              <a:extLst>
                <a:ext uri="{FF2B5EF4-FFF2-40B4-BE49-F238E27FC236}">
                  <a16:creationId xmlns:a16="http://schemas.microsoft.com/office/drawing/2014/main" id="{28A81766-3417-464D-8DD7-E1BC7B0BAA43}"/>
                </a:ext>
              </a:extLst>
            </p:cNvPr>
            <p:cNvSpPr/>
            <p:nvPr/>
          </p:nvSpPr>
          <p:spPr>
            <a:xfrm>
              <a:off x="4120677" y="4165982"/>
              <a:ext cx="175779" cy="175953"/>
            </a:xfrm>
            <a:prstGeom prst="rect">
              <a:avLst/>
            </a:prstGeom>
            <a:blipFill>
              <a:blip r:embed="rId5" cstate="print">
                <a:duotone>
                  <a:prstClr val="black"/>
                  <a:schemeClr val="accent5">
                    <a:tint val="45000"/>
                    <a:satMod val="400000"/>
                  </a:schemeClr>
                </a:duotone>
                <a:extLst>
                  <a:ext uri="{BEBA8EAE-BF5A-486C-A8C5-ECC9F3942E4B}">
                    <a14:imgProps xmlns:a14="http://schemas.microsoft.com/office/drawing/2010/main">
                      <a14:imgLayer r:embed="rId6">
                        <a14:imgEffect>
                          <a14:colorTemperature colorTemp="1500"/>
                        </a14:imgEffect>
                        <a14:imgEffect>
                          <a14:saturation sat="0"/>
                        </a14:imgEffect>
                      </a14:imgLayer>
                    </a14:imgProps>
                  </a:ext>
                </a:extLst>
              </a:blip>
              <a:stretch>
                <a:fillRect/>
              </a:stretch>
            </a:blipFill>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33" name="object 29">
              <a:extLst>
                <a:ext uri="{FF2B5EF4-FFF2-40B4-BE49-F238E27FC236}">
                  <a16:creationId xmlns:a16="http://schemas.microsoft.com/office/drawing/2014/main" id="{B5C8E23E-3C91-4E81-861C-C18044F35C28}"/>
                </a:ext>
              </a:extLst>
            </p:cNvPr>
            <p:cNvSpPr/>
            <p:nvPr/>
          </p:nvSpPr>
          <p:spPr>
            <a:xfrm>
              <a:off x="964075" y="4150964"/>
              <a:ext cx="205803" cy="205803"/>
            </a:xfrm>
            <a:prstGeom prst="rect">
              <a:avLst/>
            </a:prstGeom>
            <a:blipFill>
              <a:blip r:embed="rId7" cstate="print">
                <a:duotone>
                  <a:prstClr val="black"/>
                  <a:schemeClr val="accent5">
                    <a:tint val="45000"/>
                    <a:satMod val="400000"/>
                  </a:schemeClr>
                </a:duotone>
                <a:extLst>
                  <a:ext uri="{BEBA8EAE-BF5A-486C-A8C5-ECC9F3942E4B}">
                    <a14:imgProps xmlns:a14="http://schemas.microsoft.com/office/drawing/2010/main">
                      <a14:imgLayer r:embed="rId8">
                        <a14:imgEffect>
                          <a14:colorTemperature colorTemp="1500"/>
                        </a14:imgEffect>
                        <a14:imgEffect>
                          <a14:saturation sat="0"/>
                        </a14:imgEffect>
                      </a14:imgLayer>
                    </a14:imgProps>
                  </a:ext>
                </a:extLst>
              </a:blip>
              <a:stretch>
                <a:fillRect/>
              </a:stretch>
            </a:blipFill>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34" name="object 30">
              <a:extLst>
                <a:ext uri="{FF2B5EF4-FFF2-40B4-BE49-F238E27FC236}">
                  <a16:creationId xmlns:a16="http://schemas.microsoft.com/office/drawing/2014/main" id="{B65F0667-A6D6-4DCE-9E2E-5A917B0FE0EA}"/>
                </a:ext>
              </a:extLst>
            </p:cNvPr>
            <p:cNvSpPr/>
            <p:nvPr/>
          </p:nvSpPr>
          <p:spPr>
            <a:xfrm>
              <a:off x="969971" y="4967425"/>
              <a:ext cx="177177" cy="177164"/>
            </a:xfrm>
            <a:prstGeom prst="rect">
              <a:avLst/>
            </a:prstGeom>
            <a:blipFill>
              <a:blip r:embed="rId9" cstate="print">
                <a:duotone>
                  <a:prstClr val="black"/>
                  <a:schemeClr val="accent5">
                    <a:tint val="45000"/>
                    <a:satMod val="400000"/>
                  </a:schemeClr>
                </a:duotone>
                <a:extLst>
                  <a:ext uri="{BEBA8EAE-BF5A-486C-A8C5-ECC9F3942E4B}">
                    <a14:imgProps xmlns:a14="http://schemas.microsoft.com/office/drawing/2010/main">
                      <a14:imgLayer r:embed="rId10">
                        <a14:imgEffect>
                          <a14:colorTemperature colorTemp="1500"/>
                        </a14:imgEffect>
                        <a14:imgEffect>
                          <a14:saturation sat="400000"/>
                        </a14:imgEffect>
                      </a14:imgLayer>
                    </a14:imgProps>
                  </a:ext>
                </a:extLst>
              </a:blip>
              <a:stretch>
                <a:fillRect/>
              </a:stretch>
            </a:blipFill>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grpSp>
    </p:spTree>
    <p:extLst>
      <p:ext uri="{BB962C8B-B14F-4D97-AF65-F5344CB8AC3E}">
        <p14:creationId xmlns:p14="http://schemas.microsoft.com/office/powerpoint/2010/main" val="32092208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D6B095D5-CBCA-4602-976E-2FAD37854C8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Discover</a:t>
            </a:r>
          </a:p>
        </p:txBody>
      </p:sp>
      <p:grpSp>
        <p:nvGrpSpPr>
          <p:cNvPr id="21" name="그룹 20">
            <a:extLst>
              <a:ext uri="{FF2B5EF4-FFF2-40B4-BE49-F238E27FC236}">
                <a16:creationId xmlns:a16="http://schemas.microsoft.com/office/drawing/2014/main" id="{166F161E-668B-4A6B-B241-ECB74A986009}"/>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2014443D-2614-4197-9EF8-296CB4A28122}"/>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05C90419-B6CC-42ED-B508-CE80DAC2CC1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Observation and investigation (Example):</a:t>
              </a:r>
              <a:endParaRPr lang="ko-KR" altLang="en-US" sz="1400" dirty="0">
                <a:solidFill>
                  <a:prstClr val="black">
                    <a:lumMod val="85000"/>
                    <a:lumOff val="15000"/>
                  </a:prstClr>
                </a:solidFill>
                <a:latin typeface="SamsungOne 400" panose="020B0503030303020204" pitchFamily="34" charset="0"/>
                <a:ea typeface="SamsungOne 400" panose="020B0503030303020204" pitchFamily="34" charset="0"/>
              </a:endParaRPr>
            </a:p>
          </p:txBody>
        </p:sp>
      </p:grpSp>
      <p:sp>
        <p:nvSpPr>
          <p:cNvPr id="38" name="Rectangle 12">
            <a:extLst>
              <a:ext uri="{FF2B5EF4-FFF2-40B4-BE49-F238E27FC236}">
                <a16:creationId xmlns:a16="http://schemas.microsoft.com/office/drawing/2014/main" id="{F1BACDAD-972B-47B6-9108-489C02856F24}"/>
              </a:ext>
            </a:extLst>
          </p:cNvPr>
          <p:cNvSpPr/>
          <p:nvPr/>
        </p:nvSpPr>
        <p:spPr>
          <a:xfrm>
            <a:off x="1018610" y="3160666"/>
            <a:ext cx="3659988" cy="5145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200" dirty="0">
                <a:solidFill>
                  <a:srgbClr val="193EB0"/>
                </a:solidFill>
                <a:latin typeface="SamsungOne 700" panose="020B0803030303020204" pitchFamily="34" charset="0"/>
                <a:ea typeface="SamsungOne 700" panose="020B0803030303020204" pitchFamily="34" charset="0"/>
              </a:rPr>
              <a:t>People who are not afford to go to regional medical clinic visit public health center </a:t>
            </a:r>
          </a:p>
        </p:txBody>
      </p:sp>
      <p:sp>
        <p:nvSpPr>
          <p:cNvPr id="39" name="Rectangle 12">
            <a:extLst>
              <a:ext uri="{FF2B5EF4-FFF2-40B4-BE49-F238E27FC236}">
                <a16:creationId xmlns:a16="http://schemas.microsoft.com/office/drawing/2014/main" id="{F46439DD-DF70-4A97-8920-334200479CD7}"/>
              </a:ext>
            </a:extLst>
          </p:cNvPr>
          <p:cNvSpPr/>
          <p:nvPr/>
        </p:nvSpPr>
        <p:spPr>
          <a:xfrm>
            <a:off x="5182510" y="3160666"/>
            <a:ext cx="3659988" cy="3299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200" dirty="0">
                <a:solidFill>
                  <a:srgbClr val="193EB0"/>
                </a:solidFill>
                <a:latin typeface="SamsungOne 700" panose="020B0803030303020204" pitchFamily="34" charset="0"/>
                <a:ea typeface="SamsungOne 700" panose="020B0803030303020204" pitchFamily="34" charset="0"/>
              </a:rPr>
              <a:t>Receive eye check ups without fundus camera</a:t>
            </a:r>
          </a:p>
        </p:txBody>
      </p:sp>
      <p:sp>
        <p:nvSpPr>
          <p:cNvPr id="40" name="Rectangle 12">
            <a:extLst>
              <a:ext uri="{FF2B5EF4-FFF2-40B4-BE49-F238E27FC236}">
                <a16:creationId xmlns:a16="http://schemas.microsoft.com/office/drawing/2014/main" id="{2076BF09-B5E6-4254-9CB4-A9F622708F7F}"/>
              </a:ext>
            </a:extLst>
          </p:cNvPr>
          <p:cNvSpPr/>
          <p:nvPr/>
        </p:nvSpPr>
        <p:spPr>
          <a:xfrm>
            <a:off x="1018610" y="4846854"/>
            <a:ext cx="3659988" cy="98634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200" dirty="0">
                <a:solidFill>
                  <a:srgbClr val="193EB0"/>
                </a:solidFill>
                <a:latin typeface="SamsungOne 700" panose="020B0803030303020204" pitchFamily="34" charset="0"/>
                <a:ea typeface="SamsungOne 700" panose="020B0803030303020204" pitchFamily="34" charset="0"/>
              </a:rPr>
              <a:t>Ocular diseases need to be diagnosed early and be given proper treatments</a:t>
            </a:r>
          </a:p>
          <a:p>
            <a:pPr marL="182508" indent="-182508">
              <a:spcAft>
                <a:spcPts val="800"/>
              </a:spcAft>
              <a:buClr>
                <a:srgbClr val="193EB0"/>
              </a:buClr>
              <a:buFont typeface="SamsungOne 400" panose="020B0503030303020204" pitchFamily="34" charset="0"/>
              <a:buChar char="‣"/>
            </a:pPr>
            <a:r>
              <a:rPr lang="en-US" altLang="ko-KR" sz="1200" dirty="0">
                <a:solidFill>
                  <a:srgbClr val="193EB0"/>
                </a:solidFill>
                <a:latin typeface="SamsungOne 700" panose="020B0803030303020204" pitchFamily="34" charset="0"/>
                <a:ea typeface="SamsungOne 700" panose="020B0803030303020204" pitchFamily="34" charset="0"/>
              </a:rPr>
              <a:t>Most people in developing countries miss this chance when they visit public health center</a:t>
            </a:r>
          </a:p>
        </p:txBody>
      </p:sp>
      <p:sp>
        <p:nvSpPr>
          <p:cNvPr id="41" name="Rectangle 12">
            <a:extLst>
              <a:ext uri="{FF2B5EF4-FFF2-40B4-BE49-F238E27FC236}">
                <a16:creationId xmlns:a16="http://schemas.microsoft.com/office/drawing/2014/main" id="{5FA6D561-B68D-44A7-95D6-FCB291C26FC8}"/>
              </a:ext>
            </a:extLst>
          </p:cNvPr>
          <p:cNvSpPr/>
          <p:nvPr/>
        </p:nvSpPr>
        <p:spPr>
          <a:xfrm>
            <a:off x="5182510" y="4846854"/>
            <a:ext cx="3659988" cy="6991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200" dirty="0">
                <a:solidFill>
                  <a:srgbClr val="193EB0"/>
                </a:solidFill>
                <a:latin typeface="SamsungOne 700" panose="020B0803030303020204" pitchFamily="34" charset="0"/>
                <a:ea typeface="SamsungOne 700" panose="020B0803030303020204" pitchFamily="34" charset="0"/>
              </a:rPr>
              <a:t>Most people are prescribed simple analgesic without being diagnosed </a:t>
            </a:r>
            <a:r>
              <a:rPr lang="en-US" altLang="ko-KR" sz="1200">
                <a:solidFill>
                  <a:srgbClr val="193EB0"/>
                </a:solidFill>
                <a:latin typeface="SamsungOne 700" panose="020B0803030303020204" pitchFamily="34" charset="0"/>
                <a:ea typeface="SamsungOne 700" panose="020B0803030303020204" pitchFamily="34" charset="0"/>
              </a:rPr>
              <a:t>disease and dissatisfied </a:t>
            </a:r>
            <a:r>
              <a:rPr lang="en-US" altLang="ko-KR" sz="1200" dirty="0">
                <a:solidFill>
                  <a:srgbClr val="193EB0"/>
                </a:solidFill>
                <a:latin typeface="SamsungOne 700" panose="020B0803030303020204" pitchFamily="34" charset="0"/>
                <a:ea typeface="SamsungOne 700" panose="020B0803030303020204" pitchFamily="34" charset="0"/>
              </a:rPr>
              <a:t>with </a:t>
            </a:r>
            <a:r>
              <a:rPr lang="en-US" altLang="ko-KR" sz="1200">
                <a:solidFill>
                  <a:srgbClr val="193EB0"/>
                </a:solidFill>
                <a:latin typeface="SamsungOne 700" panose="020B0803030303020204" pitchFamily="34" charset="0"/>
                <a:ea typeface="SamsungOne 700" panose="020B0803030303020204" pitchFamily="34" charset="0"/>
              </a:rPr>
              <a:t>the treatment</a:t>
            </a:r>
            <a:endParaRPr lang="en-US" altLang="ko-KR" sz="1200" dirty="0">
              <a:solidFill>
                <a:srgbClr val="193EB0"/>
              </a:solidFill>
              <a:latin typeface="SamsungOne 700" panose="020B0803030303020204" pitchFamily="34" charset="0"/>
              <a:ea typeface="SamsungOne 700" panose="020B0803030303020204" pitchFamily="34" charset="0"/>
            </a:endParaRPr>
          </a:p>
        </p:txBody>
      </p:sp>
      <p:sp>
        <p:nvSpPr>
          <p:cNvPr id="25" name="직사각형 23">
            <a:extLst>
              <a:ext uri="{FF2B5EF4-FFF2-40B4-BE49-F238E27FC236}">
                <a16:creationId xmlns:a16="http://schemas.microsoft.com/office/drawing/2014/main" id="{F05E5B28-0884-465B-905C-6697BC2E7E98}"/>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grpSp>
        <p:nvGrpSpPr>
          <p:cNvPr id="52" name="Group 5">
            <a:extLst>
              <a:ext uri="{FF2B5EF4-FFF2-40B4-BE49-F238E27FC236}">
                <a16:creationId xmlns:a16="http://schemas.microsoft.com/office/drawing/2014/main" id="{29B758C3-4352-4AA1-97AC-5E82798ACCD6}"/>
              </a:ext>
            </a:extLst>
          </p:cNvPr>
          <p:cNvGrpSpPr/>
          <p:nvPr/>
        </p:nvGrpSpPr>
        <p:grpSpPr>
          <a:xfrm>
            <a:off x="796202" y="2506120"/>
            <a:ext cx="8281658" cy="3550937"/>
            <a:chOff x="796457" y="2505824"/>
            <a:chExt cx="8284313" cy="3552075"/>
          </a:xfrm>
        </p:grpSpPr>
        <p:sp>
          <p:nvSpPr>
            <p:cNvPr id="53" name="object 14">
              <a:extLst>
                <a:ext uri="{FF2B5EF4-FFF2-40B4-BE49-F238E27FC236}">
                  <a16:creationId xmlns:a16="http://schemas.microsoft.com/office/drawing/2014/main" id="{CCF93437-D011-4991-AA50-1C4BEDE169FE}"/>
                </a:ext>
              </a:extLst>
            </p:cNvPr>
            <p:cNvSpPr txBox="1"/>
            <p:nvPr/>
          </p:nvSpPr>
          <p:spPr>
            <a:xfrm>
              <a:off x="1379417" y="4377662"/>
              <a:ext cx="3300681" cy="212943"/>
            </a:xfrm>
            <a:prstGeom prst="rect">
              <a:avLst/>
            </a:prstGeom>
          </p:spPr>
          <p:txBody>
            <a:bodyPr vert="horz" wrap="square" lIns="0" tIns="12696" rIns="0" bIns="0" rtlCol="0">
              <a:spAutoFit/>
            </a:bodyPr>
            <a:lstStyle/>
            <a:p>
              <a:pPr>
                <a:spcBef>
                  <a:spcPts val="100"/>
                </a:spcBef>
              </a:pPr>
              <a:r>
                <a:rPr sz="1300" spc="10" dirty="0">
                  <a:solidFill>
                    <a:srgbClr val="193EB0"/>
                  </a:solidFill>
                  <a:latin typeface="SamsungOne 400" panose="020B0503030303020204" pitchFamily="34" charset="0"/>
                  <a:ea typeface="SamsungOne 400" panose="020B0503030303020204" pitchFamily="34" charset="0"/>
                  <a:cs typeface="휴먼편지체"/>
                </a:rPr>
                <a:t>ENVIRONMENT</a:t>
              </a:r>
              <a:r>
                <a:rPr sz="1300" spc="10" dirty="0">
                  <a:solidFill>
                    <a:srgbClr val="F68B5F"/>
                  </a:solidFill>
                  <a:latin typeface="SamsungOne 400" panose="020B0503030303020204" pitchFamily="34" charset="0"/>
                  <a:ea typeface="SamsungOne 400" panose="020B0503030303020204" pitchFamily="34" charset="0"/>
                  <a:cs typeface="휴먼편지체"/>
                </a:rPr>
                <a:t> </a:t>
              </a:r>
              <a:r>
                <a:rPr lang="en-US" altLang="ko-KR" sz="1300" spc="-50" dirty="0">
                  <a:solidFill>
                    <a:srgbClr val="58595B"/>
                  </a:solidFill>
                  <a:latin typeface="SamsungOne 400" panose="020B0503030303020204" pitchFamily="34" charset="0"/>
                  <a:ea typeface="SamsungOne 400" panose="020B0503030303020204" pitchFamily="34" charset="0"/>
                  <a:cs typeface="휴먼편지체"/>
                </a:rPr>
                <a:t>Observing environment</a:t>
              </a:r>
              <a:endParaRPr sz="1300" dirty="0">
                <a:latin typeface="SamsungOne 400" panose="020B0503030303020204" pitchFamily="34" charset="0"/>
                <a:ea typeface="SamsungOne 400" panose="020B0503030303020204" pitchFamily="34" charset="0"/>
                <a:cs typeface="휴먼편지체"/>
              </a:endParaRPr>
            </a:p>
          </p:txBody>
        </p:sp>
        <p:sp>
          <p:nvSpPr>
            <p:cNvPr id="54" name="object 15">
              <a:extLst>
                <a:ext uri="{FF2B5EF4-FFF2-40B4-BE49-F238E27FC236}">
                  <a16:creationId xmlns:a16="http://schemas.microsoft.com/office/drawing/2014/main" id="{CAD6D9BA-E70D-43D0-96E4-0FC90A11C4F7}"/>
                </a:ext>
              </a:extLst>
            </p:cNvPr>
            <p:cNvSpPr txBox="1"/>
            <p:nvPr/>
          </p:nvSpPr>
          <p:spPr>
            <a:xfrm>
              <a:off x="905625" y="2505824"/>
              <a:ext cx="8094441" cy="500138"/>
            </a:xfrm>
            <a:prstGeom prst="rect">
              <a:avLst/>
            </a:prstGeom>
          </p:spPr>
          <p:txBody>
            <a:bodyPr vert="horz" wrap="square" lIns="0" tIns="12696" rIns="0" bIns="0" rtlCol="0">
              <a:spAutoFit/>
            </a:bodyPr>
            <a:lstStyle/>
            <a:p>
              <a:pPr>
                <a:lnSpc>
                  <a:spcPct val="100000"/>
                </a:lnSpc>
              </a:pPr>
              <a:endParaRPr sz="1200" dirty="0">
                <a:latin typeface="SamsungOne 400" panose="020B0503030303020204" pitchFamily="34" charset="0"/>
                <a:ea typeface="SamsungOne 400" panose="020B0503030303020204" pitchFamily="34" charset="0"/>
                <a:cs typeface="Times New Roman"/>
              </a:endParaRPr>
            </a:p>
            <a:p>
              <a:pPr marL="460871">
                <a:spcBef>
                  <a:spcPts val="844"/>
                </a:spcBef>
                <a:tabLst>
                  <a:tab pos="3580326" algn="l"/>
                </a:tabLst>
              </a:pPr>
              <a:r>
                <a:rPr sz="1300" spc="35" dirty="0">
                  <a:solidFill>
                    <a:srgbClr val="193EB0"/>
                  </a:solidFill>
                  <a:latin typeface="SamsungOne 400" panose="020B0503030303020204" pitchFamily="34" charset="0"/>
                  <a:ea typeface="SamsungOne 400" panose="020B0503030303020204" pitchFamily="34" charset="0"/>
                  <a:cs typeface="휴먼편지체"/>
                </a:rPr>
                <a:t>PEOPLE</a:t>
              </a:r>
              <a:r>
                <a:rPr sz="1300" spc="200" dirty="0">
                  <a:solidFill>
                    <a:srgbClr val="F68B5F"/>
                  </a:solidFill>
                  <a:latin typeface="SamsungOne 400" panose="020B0503030303020204" pitchFamily="34" charset="0"/>
                  <a:ea typeface="SamsungOne 400" panose="020B0503030303020204" pitchFamily="34" charset="0"/>
                  <a:cs typeface="휴먼편지체"/>
                </a:rPr>
                <a:t> </a:t>
              </a:r>
              <a:r>
                <a:rPr lang="en-US" altLang="ko-KR" sz="1300" spc="-50" dirty="0">
                  <a:solidFill>
                    <a:srgbClr val="58595B"/>
                  </a:solidFill>
                  <a:latin typeface="SamsungOne 400" panose="020B0503030303020204" pitchFamily="34" charset="0"/>
                  <a:ea typeface="SamsungOne 400" panose="020B0503030303020204" pitchFamily="34" charset="0"/>
                  <a:cs typeface="휴먼편지체"/>
                </a:rPr>
                <a:t>Observing people </a:t>
              </a:r>
              <a:r>
                <a:rPr sz="1300" spc="-55" dirty="0">
                  <a:solidFill>
                    <a:srgbClr val="58595B"/>
                  </a:solidFill>
                  <a:latin typeface="SamsungOne 400" panose="020B0503030303020204" pitchFamily="34" charset="0"/>
                  <a:ea typeface="SamsungOne 400" panose="020B0503030303020204" pitchFamily="34" charset="0"/>
                  <a:cs typeface="휴먼편지체"/>
                </a:rPr>
                <a:t>	</a:t>
              </a:r>
              <a:r>
                <a:rPr lang="en-US" altLang="ko-KR" sz="1300" spc="-55" dirty="0">
                  <a:solidFill>
                    <a:srgbClr val="58595B"/>
                  </a:solidFill>
                  <a:latin typeface="SamsungOne 400" panose="020B0503030303020204" pitchFamily="34" charset="0"/>
                  <a:ea typeface="SamsungOne 400" panose="020B0503030303020204" pitchFamily="34" charset="0"/>
                  <a:cs typeface="휴먼편지체"/>
                </a:rPr>
                <a:t>                                  </a:t>
              </a:r>
              <a:r>
                <a:rPr sz="1300" spc="85" dirty="0">
                  <a:solidFill>
                    <a:srgbClr val="193EB0"/>
                  </a:solidFill>
                  <a:latin typeface="SamsungOne 400" panose="020B0503030303020204" pitchFamily="34" charset="0"/>
                  <a:ea typeface="SamsungOne 400" panose="020B0503030303020204" pitchFamily="34" charset="0"/>
                  <a:cs typeface="휴먼편지체"/>
                </a:rPr>
                <a:t>TOOLS</a:t>
              </a:r>
              <a:r>
                <a:rPr lang="en-US" altLang="ko-KR" sz="1300" spc="-65" dirty="0">
                  <a:solidFill>
                    <a:srgbClr val="F68B5F"/>
                  </a:solidFill>
                  <a:latin typeface="SamsungOne 400" panose="020B0503030303020204" pitchFamily="34" charset="0"/>
                  <a:ea typeface="SamsungOne 400" panose="020B0503030303020204" pitchFamily="34" charset="0"/>
                  <a:cs typeface="휴먼편지체"/>
                </a:rPr>
                <a:t> </a:t>
              </a:r>
              <a:r>
                <a:rPr lang="en-US" altLang="ko-KR" sz="1300" spc="-65" dirty="0">
                  <a:latin typeface="SamsungOne 400" panose="020B0503030303020204" pitchFamily="34" charset="0"/>
                  <a:ea typeface="SamsungOne 400" panose="020B0503030303020204" pitchFamily="34" charset="0"/>
                  <a:cs typeface="휴먼편지체"/>
                </a:rPr>
                <a:t>Observing tools</a:t>
              </a:r>
              <a:endParaRPr sz="1300" dirty="0">
                <a:latin typeface="SamsungOne 400" panose="020B0503030303020204" pitchFamily="34" charset="0"/>
                <a:ea typeface="SamsungOne 400" panose="020B0503030303020204" pitchFamily="34" charset="0"/>
                <a:cs typeface="휴먼편지체"/>
              </a:endParaRPr>
            </a:p>
          </p:txBody>
        </p:sp>
        <p:sp>
          <p:nvSpPr>
            <p:cNvPr id="55" name="object 16">
              <a:extLst>
                <a:ext uri="{FF2B5EF4-FFF2-40B4-BE49-F238E27FC236}">
                  <a16:creationId xmlns:a16="http://schemas.microsoft.com/office/drawing/2014/main" id="{377F7C0F-9B58-4C9C-9C8F-C68D3026379E}"/>
                </a:ext>
              </a:extLst>
            </p:cNvPr>
            <p:cNvSpPr txBox="1"/>
            <p:nvPr/>
          </p:nvSpPr>
          <p:spPr>
            <a:xfrm>
              <a:off x="5490505" y="4377662"/>
              <a:ext cx="2099942" cy="212879"/>
            </a:xfrm>
            <a:prstGeom prst="rect">
              <a:avLst/>
            </a:prstGeom>
          </p:spPr>
          <p:txBody>
            <a:bodyPr vert="horz" wrap="square" lIns="0" tIns="12696" rIns="0" bIns="0" rtlCol="0">
              <a:spAutoFit/>
            </a:bodyPr>
            <a:lstStyle/>
            <a:p>
              <a:pPr>
                <a:spcBef>
                  <a:spcPts val="100"/>
                </a:spcBef>
              </a:pPr>
              <a:r>
                <a:rPr sz="1300" dirty="0">
                  <a:solidFill>
                    <a:srgbClr val="193EB0"/>
                  </a:solidFill>
                  <a:latin typeface="SamsungOne 400" panose="020B0503030303020204" pitchFamily="34" charset="0"/>
                  <a:ea typeface="SamsungOne 400" panose="020B0503030303020204" pitchFamily="34" charset="0"/>
                  <a:cs typeface="휴먼편지체"/>
                </a:rPr>
                <a:t>ACTIVITY</a:t>
              </a:r>
              <a:r>
                <a:rPr sz="1300" dirty="0">
                  <a:solidFill>
                    <a:srgbClr val="F68B5F"/>
                  </a:solidFill>
                  <a:latin typeface="SamsungOne 400" panose="020B0503030303020204" pitchFamily="34" charset="0"/>
                  <a:ea typeface="SamsungOne 400" panose="020B0503030303020204" pitchFamily="34" charset="0"/>
                  <a:cs typeface="휴먼편지체"/>
                </a:rPr>
                <a:t> </a:t>
              </a:r>
              <a:r>
                <a:rPr lang="en-US" altLang="ko-KR" sz="1300" spc="-55" dirty="0">
                  <a:solidFill>
                    <a:srgbClr val="58595B"/>
                  </a:solidFill>
                  <a:latin typeface="SamsungOne 400" panose="020B0503030303020204" pitchFamily="34" charset="0"/>
                  <a:ea typeface="SamsungOne 400" panose="020B0503030303020204" pitchFamily="34" charset="0"/>
                  <a:cs typeface="휴먼편지체"/>
                </a:rPr>
                <a:t>Observing activity</a:t>
              </a:r>
              <a:endParaRPr sz="1300" dirty="0">
                <a:latin typeface="SamsungOne 400" panose="020B0503030303020204" pitchFamily="34" charset="0"/>
                <a:ea typeface="SamsungOne 400" panose="020B0503030303020204" pitchFamily="34" charset="0"/>
                <a:cs typeface="휴먼편지체"/>
              </a:endParaRPr>
            </a:p>
          </p:txBody>
        </p:sp>
        <p:grpSp>
          <p:nvGrpSpPr>
            <p:cNvPr id="56" name="Group 4">
              <a:extLst>
                <a:ext uri="{FF2B5EF4-FFF2-40B4-BE49-F238E27FC236}">
                  <a16:creationId xmlns:a16="http://schemas.microsoft.com/office/drawing/2014/main" id="{A2CAEA8E-8DBB-4A80-A041-33D411D3D023}"/>
                </a:ext>
              </a:extLst>
            </p:cNvPr>
            <p:cNvGrpSpPr/>
            <p:nvPr/>
          </p:nvGrpSpPr>
          <p:grpSpPr>
            <a:xfrm>
              <a:off x="796457" y="2543402"/>
              <a:ext cx="8284313" cy="3514497"/>
              <a:chOff x="796457" y="2543403"/>
              <a:chExt cx="8284313" cy="2660718"/>
            </a:xfrm>
          </p:grpSpPr>
          <p:sp>
            <p:nvSpPr>
              <p:cNvPr id="61" name="object 11">
                <a:extLst>
                  <a:ext uri="{FF2B5EF4-FFF2-40B4-BE49-F238E27FC236}">
                    <a16:creationId xmlns:a16="http://schemas.microsoft.com/office/drawing/2014/main" id="{586651DA-D8F2-479A-BBBF-A0AB8476E56A}"/>
                  </a:ext>
                </a:extLst>
              </p:cNvPr>
              <p:cNvSpPr/>
              <p:nvPr/>
            </p:nvSpPr>
            <p:spPr>
              <a:xfrm>
                <a:off x="796457" y="2543403"/>
                <a:ext cx="8284313" cy="2660718"/>
              </a:xfrm>
              <a:custGeom>
                <a:avLst/>
                <a:gdLst/>
                <a:ahLst/>
                <a:cxnLst/>
                <a:rect l="l" t="t" r="r" b="b"/>
                <a:pathLst>
                  <a:path w="6287770" h="1840865">
                    <a:moveTo>
                      <a:pt x="0" y="1840509"/>
                    </a:moveTo>
                    <a:lnTo>
                      <a:pt x="6287300" y="1840509"/>
                    </a:lnTo>
                    <a:lnTo>
                      <a:pt x="6287300" y="0"/>
                    </a:lnTo>
                    <a:lnTo>
                      <a:pt x="0" y="0"/>
                    </a:lnTo>
                    <a:lnTo>
                      <a:pt x="0" y="1840509"/>
                    </a:lnTo>
                    <a:close/>
                  </a:path>
                </a:pathLst>
              </a:custGeom>
              <a:ln w="12699">
                <a:solidFill>
                  <a:srgbClr val="193EB0"/>
                </a:solidFill>
              </a:ln>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grpSp>
            <p:nvGrpSpPr>
              <p:cNvPr id="62" name="Group 3">
                <a:extLst>
                  <a:ext uri="{FF2B5EF4-FFF2-40B4-BE49-F238E27FC236}">
                    <a16:creationId xmlns:a16="http://schemas.microsoft.com/office/drawing/2014/main" id="{18A24FDF-777E-4EBB-AD1B-F9D376E2C351}"/>
                  </a:ext>
                </a:extLst>
              </p:cNvPr>
              <p:cNvGrpSpPr/>
              <p:nvPr/>
            </p:nvGrpSpPr>
            <p:grpSpPr>
              <a:xfrm>
                <a:off x="1025264" y="2744543"/>
                <a:ext cx="7826676" cy="2258720"/>
                <a:chOff x="1025264" y="2744543"/>
                <a:chExt cx="7826676" cy="2258720"/>
              </a:xfrm>
            </p:grpSpPr>
            <p:sp>
              <p:nvSpPr>
                <p:cNvPr id="63" name="object 25">
                  <a:extLst>
                    <a:ext uri="{FF2B5EF4-FFF2-40B4-BE49-F238E27FC236}">
                      <a16:creationId xmlns:a16="http://schemas.microsoft.com/office/drawing/2014/main" id="{BE4EB440-0228-4C0E-82D4-960AC480AED8}"/>
                    </a:ext>
                  </a:extLst>
                </p:cNvPr>
                <p:cNvSpPr/>
                <p:nvPr/>
              </p:nvSpPr>
              <p:spPr>
                <a:xfrm>
                  <a:off x="4938324" y="2744543"/>
                  <a:ext cx="0" cy="2258720"/>
                </a:xfrm>
                <a:custGeom>
                  <a:avLst/>
                  <a:gdLst/>
                  <a:ahLst/>
                  <a:cxnLst/>
                  <a:rect l="l" t="t" r="r" b="b"/>
                  <a:pathLst>
                    <a:path h="1562734">
                      <a:moveTo>
                        <a:pt x="0" y="0"/>
                      </a:moveTo>
                      <a:lnTo>
                        <a:pt x="0" y="1562201"/>
                      </a:lnTo>
                    </a:path>
                  </a:pathLst>
                </a:custGeom>
                <a:ln w="3175">
                  <a:solidFill>
                    <a:srgbClr val="193EB0"/>
                  </a:solidFill>
                </a:ln>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64" name="object 26">
                  <a:extLst>
                    <a:ext uri="{FF2B5EF4-FFF2-40B4-BE49-F238E27FC236}">
                      <a16:creationId xmlns:a16="http://schemas.microsoft.com/office/drawing/2014/main" id="{AB62085D-1E47-4A95-B5F1-5B67AF955CFA}"/>
                    </a:ext>
                  </a:extLst>
                </p:cNvPr>
                <p:cNvSpPr/>
                <p:nvPr/>
              </p:nvSpPr>
              <p:spPr>
                <a:xfrm>
                  <a:off x="1025264" y="3798729"/>
                  <a:ext cx="7826676" cy="0"/>
                </a:xfrm>
                <a:custGeom>
                  <a:avLst/>
                  <a:gdLst/>
                  <a:ahLst/>
                  <a:cxnLst/>
                  <a:rect l="l" t="t" r="r" b="b"/>
                  <a:pathLst>
                    <a:path w="5940425">
                      <a:moveTo>
                        <a:pt x="0" y="0"/>
                      </a:moveTo>
                      <a:lnTo>
                        <a:pt x="5940005" y="0"/>
                      </a:lnTo>
                    </a:path>
                  </a:pathLst>
                </a:custGeom>
                <a:ln w="3175">
                  <a:solidFill>
                    <a:srgbClr val="193EB0"/>
                  </a:solidFill>
                </a:ln>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grpSp>
        </p:grpSp>
        <p:sp>
          <p:nvSpPr>
            <p:cNvPr id="57" name="object 27">
              <a:extLst>
                <a:ext uri="{FF2B5EF4-FFF2-40B4-BE49-F238E27FC236}">
                  <a16:creationId xmlns:a16="http://schemas.microsoft.com/office/drawing/2014/main" id="{235AFDC9-31FD-4DCB-81E2-FCA426FCE07C}"/>
                </a:ext>
              </a:extLst>
            </p:cNvPr>
            <p:cNvSpPr/>
            <p:nvPr/>
          </p:nvSpPr>
          <p:spPr>
            <a:xfrm>
              <a:off x="5185589" y="4382498"/>
              <a:ext cx="233436" cy="256066"/>
            </a:xfrm>
            <a:prstGeom prst="rect">
              <a:avLst/>
            </a:prstGeom>
            <a:blipFill>
              <a:blip r:embed="rId3" cstate="print">
                <a:duotone>
                  <a:prstClr val="black"/>
                  <a:schemeClr val="accent5">
                    <a:tint val="45000"/>
                    <a:satMod val="400000"/>
                  </a:schemeClr>
                </a:duotone>
                <a:extLst>
                  <a:ext uri="{BEBA8EAE-BF5A-486C-A8C5-ECC9F3942E4B}">
                    <a14:imgProps xmlns:a14="http://schemas.microsoft.com/office/drawing/2010/main">
                      <a14:imgLayer r:embed="rId4">
                        <a14:imgEffect>
                          <a14:colorTemperature colorTemp="1500"/>
                        </a14:imgEffect>
                        <a14:imgEffect>
                          <a14:saturation sat="0"/>
                        </a14:imgEffect>
                      </a14:imgLayer>
                    </a14:imgProps>
                  </a:ext>
                </a:extLst>
              </a:blip>
              <a:stretch>
                <a:fillRect/>
              </a:stretch>
            </a:blipFill>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58" name="object 28">
              <a:extLst>
                <a:ext uri="{FF2B5EF4-FFF2-40B4-BE49-F238E27FC236}">
                  <a16:creationId xmlns:a16="http://schemas.microsoft.com/office/drawing/2014/main" id="{A45235E4-3B7D-4465-8B64-42AD49B37F9C}"/>
                </a:ext>
              </a:extLst>
            </p:cNvPr>
            <p:cNvSpPr/>
            <p:nvPr/>
          </p:nvSpPr>
          <p:spPr>
            <a:xfrm>
              <a:off x="5184172" y="2750780"/>
              <a:ext cx="231594" cy="254316"/>
            </a:xfrm>
            <a:prstGeom prst="rect">
              <a:avLst/>
            </a:prstGeom>
            <a:blipFill>
              <a:blip r:embed="rId5" cstate="print">
                <a:duotone>
                  <a:prstClr val="black"/>
                  <a:schemeClr val="accent5">
                    <a:tint val="45000"/>
                    <a:satMod val="400000"/>
                  </a:schemeClr>
                </a:duotone>
                <a:extLst>
                  <a:ext uri="{BEBA8EAE-BF5A-486C-A8C5-ECC9F3942E4B}">
                    <a14:imgProps xmlns:a14="http://schemas.microsoft.com/office/drawing/2010/main">
                      <a14:imgLayer r:embed="rId6">
                        <a14:imgEffect>
                          <a14:colorTemperature colorTemp="1500"/>
                        </a14:imgEffect>
                        <a14:imgEffect>
                          <a14:saturation sat="0"/>
                        </a14:imgEffect>
                      </a14:imgLayer>
                    </a14:imgProps>
                  </a:ext>
                </a:extLst>
              </a:blip>
              <a:stretch>
                <a:fillRect/>
              </a:stretch>
            </a:blipFill>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59" name="object 29">
              <a:extLst>
                <a:ext uri="{FF2B5EF4-FFF2-40B4-BE49-F238E27FC236}">
                  <a16:creationId xmlns:a16="http://schemas.microsoft.com/office/drawing/2014/main" id="{AC2A800F-5EB9-4EB5-B827-8EB38713D8A9}"/>
                </a:ext>
              </a:extLst>
            </p:cNvPr>
            <p:cNvSpPr/>
            <p:nvPr/>
          </p:nvSpPr>
          <p:spPr>
            <a:xfrm>
              <a:off x="1025260" y="2729073"/>
              <a:ext cx="271151" cy="297460"/>
            </a:xfrm>
            <a:prstGeom prst="rect">
              <a:avLst/>
            </a:prstGeom>
            <a:blipFill>
              <a:blip r:embed="rId7" cstate="print">
                <a:duotone>
                  <a:prstClr val="black"/>
                  <a:schemeClr val="accent5">
                    <a:tint val="45000"/>
                    <a:satMod val="400000"/>
                  </a:schemeClr>
                </a:duotone>
                <a:extLst>
                  <a:ext uri="{BEBA8EAE-BF5A-486C-A8C5-ECC9F3942E4B}">
                    <a14:imgProps xmlns:a14="http://schemas.microsoft.com/office/drawing/2010/main">
                      <a14:imgLayer r:embed="rId8">
                        <a14:imgEffect>
                          <a14:colorTemperature colorTemp="1500"/>
                        </a14:imgEffect>
                        <a14:imgEffect>
                          <a14:saturation sat="0"/>
                        </a14:imgEffect>
                      </a14:imgLayer>
                    </a14:imgProps>
                  </a:ext>
                </a:extLst>
              </a:blip>
              <a:stretch>
                <a:fillRect/>
              </a:stretch>
            </a:blipFill>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sp>
          <p:nvSpPr>
            <p:cNvPr id="60" name="object 30">
              <a:extLst>
                <a:ext uri="{FF2B5EF4-FFF2-40B4-BE49-F238E27FC236}">
                  <a16:creationId xmlns:a16="http://schemas.microsoft.com/office/drawing/2014/main" id="{77893F12-4F84-4E4D-B1FD-082F1C25294B}"/>
                </a:ext>
              </a:extLst>
            </p:cNvPr>
            <p:cNvSpPr/>
            <p:nvPr/>
          </p:nvSpPr>
          <p:spPr>
            <a:xfrm>
              <a:off x="1062975" y="4356068"/>
              <a:ext cx="233436" cy="256066"/>
            </a:xfrm>
            <a:prstGeom prst="rect">
              <a:avLst/>
            </a:prstGeom>
            <a:blipFill>
              <a:blip r:embed="rId9" cstate="print">
                <a:duotone>
                  <a:prstClr val="black"/>
                  <a:schemeClr val="accent5">
                    <a:tint val="45000"/>
                    <a:satMod val="400000"/>
                  </a:schemeClr>
                </a:duotone>
                <a:extLst>
                  <a:ext uri="{BEBA8EAE-BF5A-486C-A8C5-ECC9F3942E4B}">
                    <a14:imgProps xmlns:a14="http://schemas.microsoft.com/office/drawing/2010/main">
                      <a14:imgLayer r:embed="rId10">
                        <a14:imgEffect>
                          <a14:colorTemperature colorTemp="1500"/>
                        </a14:imgEffect>
                        <a14:imgEffect>
                          <a14:saturation sat="0"/>
                        </a14:imgEffect>
                      </a14:imgLayer>
                    </a14:imgProps>
                  </a:ext>
                </a:extLst>
              </a:blip>
              <a:stretch>
                <a:fillRect/>
              </a:stretch>
            </a:blipFill>
          </p:spPr>
          <p:txBody>
            <a:bodyPr wrap="square" lIns="0" tIns="0" rIns="0" bIns="0" rtlCol="0"/>
            <a:lstStyle/>
            <a:p>
              <a:endParaRPr sz="1799">
                <a:latin typeface="SamsungOne 400" panose="020B0503030303020204" pitchFamily="34" charset="0"/>
                <a:ea typeface="SamsungOne 400" panose="020B0503030303020204" pitchFamily="34" charset="0"/>
              </a:endParaRPr>
            </a:p>
          </p:txBody>
        </p:sp>
      </p:grpSp>
    </p:spTree>
    <p:extLst>
      <p:ext uri="{BB962C8B-B14F-4D97-AF65-F5344CB8AC3E}">
        <p14:creationId xmlns:p14="http://schemas.microsoft.com/office/powerpoint/2010/main" val="3814019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B1118A49-6DD4-4007-9EAA-7C804299406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Analyze</a:t>
            </a:r>
          </a:p>
        </p:txBody>
      </p:sp>
      <p:grpSp>
        <p:nvGrpSpPr>
          <p:cNvPr id="21" name="그룹 20">
            <a:extLst>
              <a:ext uri="{FF2B5EF4-FFF2-40B4-BE49-F238E27FC236}">
                <a16:creationId xmlns:a16="http://schemas.microsoft.com/office/drawing/2014/main" id="{56919287-9ABB-46BA-AC78-E9C3A1FC757F}"/>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FBFAA9FC-D66A-4A47-B7A5-14DE14FAA94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57E7FFA-8C9B-46C7-89A1-8D0EB8473701}"/>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Step </a:t>
              </a:r>
              <a:r>
                <a:rPr lang="en-US" altLang="ko-KR" sz="1400" dirty="0" smtClean="0">
                  <a:solidFill>
                    <a:prstClr val="black">
                      <a:lumMod val="85000"/>
                      <a:lumOff val="15000"/>
                    </a:prstClr>
                  </a:solidFill>
                  <a:latin typeface="SamsungOne 400" panose="020B0503030303020204" pitchFamily="34" charset="0"/>
                  <a:ea typeface="SamsungOne 400" panose="020B0503030303020204" pitchFamily="34" charset="0"/>
                </a:rPr>
                <a:t>#3: </a:t>
              </a: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Analyze</a:t>
              </a:r>
            </a:p>
          </p:txBody>
        </p:sp>
      </p:grpSp>
      <p:grpSp>
        <p:nvGrpSpPr>
          <p:cNvPr id="2" name="Group 1">
            <a:extLst>
              <a:ext uri="{FF2B5EF4-FFF2-40B4-BE49-F238E27FC236}">
                <a16:creationId xmlns:a16="http://schemas.microsoft.com/office/drawing/2014/main" id="{AFD0964F-5C75-4D77-868D-7475FC68A195}"/>
              </a:ext>
            </a:extLst>
          </p:cNvPr>
          <p:cNvGrpSpPr/>
          <p:nvPr/>
        </p:nvGrpSpPr>
        <p:grpSpPr>
          <a:xfrm>
            <a:off x="2442422" y="2564058"/>
            <a:ext cx="5323201" cy="1675275"/>
            <a:chOff x="2441617" y="2563781"/>
            <a:chExt cx="5324908" cy="1675812"/>
          </a:xfrm>
        </p:grpSpPr>
        <p:sp>
          <p:nvSpPr>
            <p:cNvPr id="41" name="육각형 40">
              <a:extLst>
                <a:ext uri="{FF2B5EF4-FFF2-40B4-BE49-F238E27FC236}">
                  <a16:creationId xmlns:a16="http://schemas.microsoft.com/office/drawing/2014/main" id="{4D03C962-15B9-4148-9588-B87812EE4D16}"/>
                </a:ext>
              </a:extLst>
            </p:cNvPr>
            <p:cNvSpPr/>
            <p:nvPr/>
          </p:nvSpPr>
          <p:spPr>
            <a:xfrm>
              <a:off x="2441617"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42" name="TextBox 41">
              <a:extLst>
                <a:ext uri="{FF2B5EF4-FFF2-40B4-BE49-F238E27FC236}">
                  <a16:creationId xmlns:a16="http://schemas.microsoft.com/office/drawing/2014/main" id="{68A5B876-7FDA-4B2A-BE01-91EF6A40E7BB}"/>
                </a:ext>
              </a:extLst>
            </p:cNvPr>
            <p:cNvSpPr txBox="1"/>
            <p:nvPr/>
          </p:nvSpPr>
          <p:spPr>
            <a:xfrm>
              <a:off x="2482179"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Define</a:t>
              </a:r>
            </a:p>
          </p:txBody>
        </p:sp>
        <p:sp>
          <p:nvSpPr>
            <p:cNvPr id="39" name="육각형 38">
              <a:extLst>
                <a:ext uri="{FF2B5EF4-FFF2-40B4-BE49-F238E27FC236}">
                  <a16:creationId xmlns:a16="http://schemas.microsoft.com/office/drawing/2014/main" id="{A704FC73-C1B4-4282-BB1D-BBFA6D6BCC45}"/>
                </a:ext>
              </a:extLst>
            </p:cNvPr>
            <p:cNvSpPr/>
            <p:nvPr/>
          </p:nvSpPr>
          <p:spPr>
            <a:xfrm>
              <a:off x="3490250" y="323312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40" name="TextBox 39">
              <a:extLst>
                <a:ext uri="{FF2B5EF4-FFF2-40B4-BE49-F238E27FC236}">
                  <a16:creationId xmlns:a16="http://schemas.microsoft.com/office/drawing/2014/main" id="{BA4F3CE4-7BBD-497E-A2CA-C77950A026FD}"/>
                </a:ext>
              </a:extLst>
            </p:cNvPr>
            <p:cNvSpPr txBox="1"/>
            <p:nvPr/>
          </p:nvSpPr>
          <p:spPr>
            <a:xfrm>
              <a:off x="3530812" y="3637229"/>
              <a:ext cx="1049254" cy="2001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smtClean="0">
                  <a:solidFill>
                    <a:prstClr val="black">
                      <a:lumMod val="75000"/>
                      <a:lumOff val="25000"/>
                    </a:prstClr>
                  </a:solidFill>
                  <a:cs typeface="Times New Roman" panose="02020603050405020304" pitchFamily="18" charset="0"/>
                </a:rPr>
                <a:t>Discover</a:t>
              </a:r>
              <a:endParaRPr lang="en-US" altLang="ko-KR" sz="1300" dirty="0">
                <a:solidFill>
                  <a:prstClr val="black">
                    <a:lumMod val="75000"/>
                    <a:lumOff val="25000"/>
                  </a:prstClr>
                </a:solidFill>
                <a:cs typeface="Times New Roman" panose="02020603050405020304" pitchFamily="18" charset="0"/>
              </a:endParaRPr>
            </a:p>
          </p:txBody>
        </p:sp>
        <p:sp>
          <p:nvSpPr>
            <p:cNvPr id="36" name="육각형 35">
              <a:extLst>
                <a:ext uri="{FF2B5EF4-FFF2-40B4-BE49-F238E27FC236}">
                  <a16:creationId xmlns:a16="http://schemas.microsoft.com/office/drawing/2014/main" id="{66664909-D610-4361-B34B-7D90A70D1C63}"/>
                </a:ext>
              </a:extLst>
            </p:cNvPr>
            <p:cNvSpPr/>
            <p:nvPr/>
          </p:nvSpPr>
          <p:spPr>
            <a:xfrm>
              <a:off x="4538882" y="2563781"/>
              <a:ext cx="1130378" cy="100647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sp>
          <p:nvSpPr>
            <p:cNvPr id="37" name="TextBox 36">
              <a:extLst>
                <a:ext uri="{FF2B5EF4-FFF2-40B4-BE49-F238E27FC236}">
                  <a16:creationId xmlns:a16="http://schemas.microsoft.com/office/drawing/2014/main" id="{A46A8C8B-B285-4435-A27C-9FFA2AC6C39D}"/>
                </a:ext>
              </a:extLst>
            </p:cNvPr>
            <p:cNvSpPr txBox="1"/>
            <p:nvPr/>
          </p:nvSpPr>
          <p:spPr>
            <a:xfrm>
              <a:off x="4579444" y="2967889"/>
              <a:ext cx="1049254" cy="2155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dirty="0" smtClean="0">
                  <a:solidFill>
                    <a:prstClr val="white"/>
                  </a:solidFill>
                  <a:latin typeface="SamsungOne 700" panose="020B0803030303020204" pitchFamily="34" charset="0"/>
                  <a:ea typeface="SamsungOne 700" panose="020B0803030303020204" pitchFamily="34" charset="0"/>
                </a:rPr>
                <a:t>Analyze</a:t>
              </a:r>
              <a:endParaRPr lang="en-US" altLang="ko-KR" dirty="0">
                <a:solidFill>
                  <a:prstClr val="white"/>
                </a:solidFill>
                <a:latin typeface="SamsungOne 700" panose="020B0803030303020204" pitchFamily="34" charset="0"/>
                <a:ea typeface="SamsungOne 700" panose="020B0803030303020204" pitchFamily="34" charset="0"/>
              </a:endParaRPr>
            </a:p>
          </p:txBody>
        </p:sp>
        <p:sp>
          <p:nvSpPr>
            <p:cNvPr id="34" name="육각형 33">
              <a:extLst>
                <a:ext uri="{FF2B5EF4-FFF2-40B4-BE49-F238E27FC236}">
                  <a16:creationId xmlns:a16="http://schemas.microsoft.com/office/drawing/2014/main" id="{78858983-442F-443D-84CE-613EA6515D37}"/>
                </a:ext>
              </a:extLst>
            </p:cNvPr>
            <p:cNvSpPr/>
            <p:nvPr/>
          </p:nvSpPr>
          <p:spPr>
            <a:xfrm>
              <a:off x="5587515" y="323312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1" name="육각형 30">
              <a:extLst>
                <a:ext uri="{FF2B5EF4-FFF2-40B4-BE49-F238E27FC236}">
                  <a16:creationId xmlns:a16="http://schemas.microsoft.com/office/drawing/2014/main" id="{6C583F26-DB0E-4B91-9C16-21570799AF90}"/>
                </a:ext>
              </a:extLst>
            </p:cNvPr>
            <p:cNvSpPr/>
            <p:nvPr/>
          </p:nvSpPr>
          <p:spPr>
            <a:xfrm>
              <a:off x="6636147"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3" name="TextBox 32">
              <a:extLst>
                <a:ext uri="{FF2B5EF4-FFF2-40B4-BE49-F238E27FC236}">
                  <a16:creationId xmlns:a16="http://schemas.microsoft.com/office/drawing/2014/main" id="{FDF68327-8B4C-4110-AF54-10CD78A36084}"/>
                </a:ext>
              </a:extLst>
            </p:cNvPr>
            <p:cNvSpPr txBox="1"/>
            <p:nvPr/>
          </p:nvSpPr>
          <p:spPr>
            <a:xfrm>
              <a:off x="6676709"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Test</a:t>
              </a:r>
            </a:p>
          </p:txBody>
        </p:sp>
      </p:grpSp>
      <p:sp>
        <p:nvSpPr>
          <p:cNvPr id="45" name="Rectangle 12">
            <a:extLst>
              <a:ext uri="{FF2B5EF4-FFF2-40B4-BE49-F238E27FC236}">
                <a16:creationId xmlns:a16="http://schemas.microsoft.com/office/drawing/2014/main" id="{8207513F-6795-469E-BE8A-9E0C3E1C4B98}"/>
              </a:ext>
            </a:extLst>
          </p:cNvPr>
          <p:cNvSpPr/>
          <p:nvPr/>
        </p:nvSpPr>
        <p:spPr>
          <a:xfrm>
            <a:off x="712560" y="4700124"/>
            <a:ext cx="8630057" cy="6480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Interiorize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the problem as one’s own</a:t>
            </a:r>
            <a:r>
              <a:rPr lang="en-US" altLang="ko-KR" sz="1300" dirty="0" smtClean="0">
                <a:solidFill>
                  <a:schemeClr val="tx1">
                    <a:lumMod val="85000"/>
                    <a:lumOff val="15000"/>
                  </a:schemeClr>
                </a:solidFill>
                <a:latin typeface="SamsungOne 400" panose="020B0503030303020204" pitchFamily="34" charset="0"/>
                <a:ea typeface="SamsungOne 400" panose="020B0503030303020204" pitchFamily="34" charset="0"/>
              </a:rPr>
              <a:t>.</a:t>
            </a: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Learn more about persona and understand situation and circumstances more deeply </a:t>
            </a:r>
          </a:p>
        </p:txBody>
      </p:sp>
      <p:sp>
        <p:nvSpPr>
          <p:cNvPr id="19" name="TextBox 18">
            <a:extLst>
              <a:ext uri="{FF2B5EF4-FFF2-40B4-BE49-F238E27FC236}">
                <a16:creationId xmlns:a16="http://schemas.microsoft.com/office/drawing/2014/main" id="{F684EE6D-A10C-46A2-B2BF-3C8EEC89CEAC}"/>
              </a:ext>
            </a:extLst>
          </p:cNvPr>
          <p:cNvSpPr txBox="1"/>
          <p:nvPr/>
        </p:nvSpPr>
        <p:spPr>
          <a:xfrm>
            <a:off x="5627860" y="3533498"/>
            <a:ext cx="1048918" cy="399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Ideate &amp; Prototype</a:t>
            </a:r>
          </a:p>
        </p:txBody>
      </p:sp>
      <p:sp>
        <p:nvSpPr>
          <p:cNvPr id="25" name="직사각형 23">
            <a:extLst>
              <a:ext uri="{FF2B5EF4-FFF2-40B4-BE49-F238E27FC236}">
                <a16:creationId xmlns:a16="http://schemas.microsoft.com/office/drawing/2014/main" id="{9D57F6B6-CF0A-4788-B0F8-94164E1055DC}"/>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105607946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B1118A49-6DD4-4007-9EAA-7C804299406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Analyze</a:t>
            </a:r>
          </a:p>
        </p:txBody>
      </p:sp>
      <p:grpSp>
        <p:nvGrpSpPr>
          <p:cNvPr id="21" name="그룹 20">
            <a:extLst>
              <a:ext uri="{FF2B5EF4-FFF2-40B4-BE49-F238E27FC236}">
                <a16:creationId xmlns:a16="http://schemas.microsoft.com/office/drawing/2014/main" id="{56919287-9ABB-46BA-AC78-E9C3A1FC757F}"/>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FBFAA9FC-D66A-4A47-B7A5-14DE14FAA94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57E7FFA-8C9B-46C7-89A1-8D0EB8473701}"/>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Persona:</a:t>
              </a:r>
            </a:p>
          </p:txBody>
        </p:sp>
      </p:grpSp>
      <p:sp>
        <p:nvSpPr>
          <p:cNvPr id="45" name="Rectangle 12">
            <a:extLst>
              <a:ext uri="{FF2B5EF4-FFF2-40B4-BE49-F238E27FC236}">
                <a16:creationId xmlns:a16="http://schemas.microsoft.com/office/drawing/2014/main" id="{8207513F-6795-469E-BE8A-9E0C3E1C4B98}"/>
              </a:ext>
            </a:extLst>
          </p:cNvPr>
          <p:cNvSpPr/>
          <p:nvPr/>
        </p:nvSpPr>
        <p:spPr>
          <a:xfrm>
            <a:off x="710973" y="2603006"/>
            <a:ext cx="8630057" cy="325803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Definition</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Persona is a hypothetical person who represents the type of people who can use a product or service and is based on data obtained from various surveys.</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Through the process of setting up the Persona we think is who the solution is, thinking about the beneficiary's position, and building consensus, the Persona created in the </a:t>
            </a:r>
            <a:r>
              <a:rPr lang="en-US" altLang="ko-KR" sz="1300" dirty="0" err="1">
                <a:solidFill>
                  <a:schemeClr val="tx1">
                    <a:lumMod val="85000"/>
                    <a:lumOff val="15000"/>
                  </a:schemeClr>
                </a:solidFill>
                <a:latin typeface="SamsungOne 400" panose="020B0503030303020204" pitchFamily="34" charset="0"/>
                <a:ea typeface="SamsungOne 400" panose="020B0503030303020204" pitchFamily="34" charset="0"/>
              </a:rPr>
              <a:t>Analize</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process continues to be a tool to identify what a recipient really needs. If we can truly understand and empathize with the persona we've created, the solution that we're going to create will be a necessary, sustainable solution for the world.</a:t>
            </a: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What to consider when creating Personas</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Based on the research we found ourselves to predict most closely how someone will behave in a particular situation and environment. You don't need to use the actual survey, but like introducing my best friend, draw a Persona with a distinct personality.</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You don't have to worry that Persona will look biased. Personas don't have to be generalized. They characteristically paint Personas even though they're a bit extreme.</a:t>
            </a:r>
          </a:p>
        </p:txBody>
      </p:sp>
      <p:sp>
        <p:nvSpPr>
          <p:cNvPr id="8" name="직사각형 23">
            <a:extLst>
              <a:ext uri="{FF2B5EF4-FFF2-40B4-BE49-F238E27FC236}">
                <a16:creationId xmlns:a16="http://schemas.microsoft.com/office/drawing/2014/main" id="{A5934D99-4E58-4CB5-A90D-ECE2A7CFC094}"/>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165761801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B1118A49-6DD4-4007-9EAA-7C804299406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Analyze</a:t>
            </a:r>
          </a:p>
        </p:txBody>
      </p:sp>
      <p:grpSp>
        <p:nvGrpSpPr>
          <p:cNvPr id="21" name="그룹 20">
            <a:extLst>
              <a:ext uri="{FF2B5EF4-FFF2-40B4-BE49-F238E27FC236}">
                <a16:creationId xmlns:a16="http://schemas.microsoft.com/office/drawing/2014/main" id="{56919287-9ABB-46BA-AC78-E9C3A1FC757F}"/>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FBFAA9FC-D66A-4A47-B7A5-14DE14FAA94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57E7FFA-8C9B-46C7-89A1-8D0EB8473701}"/>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Persona:</a:t>
              </a:r>
            </a:p>
          </p:txBody>
        </p:sp>
      </p:grpSp>
      <p:sp>
        <p:nvSpPr>
          <p:cNvPr id="45" name="Rectangle 12">
            <a:extLst>
              <a:ext uri="{FF2B5EF4-FFF2-40B4-BE49-F238E27FC236}">
                <a16:creationId xmlns:a16="http://schemas.microsoft.com/office/drawing/2014/main" id="{8207513F-6795-469E-BE8A-9E0C3E1C4B98}"/>
              </a:ext>
            </a:extLst>
          </p:cNvPr>
          <p:cNvSpPr/>
          <p:nvPr/>
        </p:nvSpPr>
        <p:spPr>
          <a:xfrm>
            <a:off x="710973" y="2603005"/>
            <a:ext cx="8630057" cy="10478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1. Demographic</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By setting objective elements that describe a persona, such as age, gender, and occupation, it is easy for anyone to think about who the person is. By subdividing the persona with this basic information, it becomes clear which group of people the persona represents.</a:t>
            </a:r>
          </a:p>
        </p:txBody>
      </p:sp>
      <p:sp>
        <p:nvSpPr>
          <p:cNvPr id="9" name="직사각형 2">
            <a:extLst>
              <a:ext uri="{FF2B5EF4-FFF2-40B4-BE49-F238E27FC236}">
                <a16:creationId xmlns:a16="http://schemas.microsoft.com/office/drawing/2014/main" id="{123E63DA-1F5C-437B-909D-75045B533D7D}"/>
              </a:ext>
            </a:extLst>
          </p:cNvPr>
          <p:cNvSpPr/>
          <p:nvPr/>
        </p:nvSpPr>
        <p:spPr>
          <a:xfrm>
            <a:off x="1373823" y="4150130"/>
            <a:ext cx="6525805" cy="1555673"/>
          </a:xfrm>
          <a:prstGeom prst="rect">
            <a:avLst/>
          </a:prstGeom>
          <a:solidFill>
            <a:schemeClr val="bg1"/>
          </a:solidFill>
          <a:ln>
            <a:solidFill>
              <a:srgbClr val="1428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1400" dirty="0">
                <a:solidFill>
                  <a:srgbClr val="1428A0"/>
                </a:solidFill>
                <a:latin typeface="SamsungOne 400" panose="020B0503030303020204" pitchFamily="34" charset="0"/>
                <a:ea typeface="SamsungOne 400" panose="020B0503030303020204" pitchFamily="34" charset="0"/>
              </a:rPr>
              <a:t>I </a:t>
            </a:r>
            <a:r>
              <a:rPr lang="en-US" altLang="ko-KR" sz="1400">
                <a:solidFill>
                  <a:srgbClr val="1428A0"/>
                </a:solidFill>
                <a:latin typeface="SamsungOne 400" panose="020B0503030303020204" pitchFamily="34" charset="0"/>
                <a:ea typeface="SamsungOne 400" panose="020B0503030303020204" pitchFamily="34" charset="0"/>
              </a:rPr>
              <a:t>am</a:t>
            </a:r>
            <a:r>
              <a:rPr lang="ko-KR" altLang="en-US" sz="140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ea typeface="SamsungOne 400" panose="020B0503030303020204" pitchFamily="34" charset="0"/>
              </a:rPr>
              <a:t>_____ years old.</a:t>
            </a:r>
          </a:p>
          <a:p>
            <a:r>
              <a:rPr lang="en-US" altLang="ko-KR" sz="1400" dirty="0">
                <a:solidFill>
                  <a:srgbClr val="1428A0"/>
                </a:solidFill>
                <a:latin typeface="SamsungOne 400" panose="020B0503030303020204" pitchFamily="34" charset="0"/>
                <a:ea typeface="SamsungOne 400" panose="020B0503030303020204" pitchFamily="34" charset="0"/>
              </a:rPr>
              <a:t>My job is ________________, and what I do </a:t>
            </a:r>
            <a:r>
              <a:rPr lang="en-US" altLang="ko-KR" sz="1400">
                <a:solidFill>
                  <a:srgbClr val="1428A0"/>
                </a:solidFill>
                <a:latin typeface="SamsungOne 400" panose="020B0503030303020204" pitchFamily="34" charset="0"/>
                <a:ea typeface="SamsungOne 400" panose="020B0503030303020204" pitchFamily="34" charset="0"/>
              </a:rPr>
              <a:t>is</a:t>
            </a:r>
            <a:r>
              <a:rPr lang="ko-KR" altLang="en-US" sz="140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ea typeface="SamsungOne 400" panose="020B0503030303020204" pitchFamily="34" charset="0"/>
              </a:rPr>
              <a:t>___________________.</a:t>
            </a:r>
            <a:endParaRPr lang="ko-KR" altLang="en-US" sz="1400" dirty="0">
              <a:solidFill>
                <a:srgbClr val="1428A0"/>
              </a:solidFill>
              <a:latin typeface="SamsungOne 400" panose="020B0503030303020204" pitchFamily="34" charset="0"/>
            </a:endParaRPr>
          </a:p>
        </p:txBody>
      </p:sp>
      <p:sp>
        <p:nvSpPr>
          <p:cNvPr id="10" name="직사각형 23">
            <a:extLst>
              <a:ext uri="{FF2B5EF4-FFF2-40B4-BE49-F238E27FC236}">
                <a16:creationId xmlns:a16="http://schemas.microsoft.com/office/drawing/2014/main" id="{DEDD0EE3-0FB8-4885-A9C3-282090E77A00}"/>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28117900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B1118A49-6DD4-4007-9EAA-7C804299406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Analyze</a:t>
            </a:r>
          </a:p>
        </p:txBody>
      </p:sp>
      <p:grpSp>
        <p:nvGrpSpPr>
          <p:cNvPr id="21" name="그룹 20">
            <a:extLst>
              <a:ext uri="{FF2B5EF4-FFF2-40B4-BE49-F238E27FC236}">
                <a16:creationId xmlns:a16="http://schemas.microsoft.com/office/drawing/2014/main" id="{56919287-9ABB-46BA-AC78-E9C3A1FC757F}"/>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FBFAA9FC-D66A-4A47-B7A5-14DE14FAA94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57E7FFA-8C9B-46C7-89A1-8D0EB8473701}"/>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Persona:</a:t>
              </a:r>
            </a:p>
          </p:txBody>
        </p:sp>
      </p:grpSp>
      <p:sp>
        <p:nvSpPr>
          <p:cNvPr id="45" name="Rectangle 12">
            <a:extLst>
              <a:ext uri="{FF2B5EF4-FFF2-40B4-BE49-F238E27FC236}">
                <a16:creationId xmlns:a16="http://schemas.microsoft.com/office/drawing/2014/main" id="{8207513F-6795-469E-BE8A-9E0C3E1C4B98}"/>
              </a:ext>
            </a:extLst>
          </p:cNvPr>
          <p:cNvSpPr/>
          <p:nvPr/>
        </p:nvSpPr>
        <p:spPr>
          <a:xfrm>
            <a:off x="710973" y="2603005"/>
            <a:ext cx="8630057" cy="30580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2. Touchpoint</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What kind of person do we set up to meet people, what things to carry, and in what environment? </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By looking at Persona's life through social groups, essential items, and key environments, we can map out specifically what the recipient wants in an environment and what factors should be considered in order for the solution to be meaningful to be used for future development.</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Social Group: What kind of people does Persona live with, talk to, and share her thoughts? I think about the people around Persona, and I think about who is and why it is now.</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Essential Items: What items does Persona carry around all the time or are important items? While looking at the essential items, we also think about why such items are essential for Persona.</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Major Environments: Where do Personas usually spend their time? Think about it all, including physical environments such as schools, stores, banks, and bus stops, as well as digital environments such as websites, SNS pages and mobile apps.</a:t>
            </a:r>
          </a:p>
        </p:txBody>
      </p:sp>
      <p:sp>
        <p:nvSpPr>
          <p:cNvPr id="8" name="직사각형 23">
            <a:extLst>
              <a:ext uri="{FF2B5EF4-FFF2-40B4-BE49-F238E27FC236}">
                <a16:creationId xmlns:a16="http://schemas.microsoft.com/office/drawing/2014/main" id="{371C01D8-17AF-4B6D-8C20-81025FE1D842}"/>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46009151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B1118A49-6DD4-4007-9EAA-7C804299406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Analyze</a:t>
            </a:r>
          </a:p>
        </p:txBody>
      </p:sp>
      <p:grpSp>
        <p:nvGrpSpPr>
          <p:cNvPr id="21" name="그룹 20">
            <a:extLst>
              <a:ext uri="{FF2B5EF4-FFF2-40B4-BE49-F238E27FC236}">
                <a16:creationId xmlns:a16="http://schemas.microsoft.com/office/drawing/2014/main" id="{56919287-9ABB-46BA-AC78-E9C3A1FC757F}"/>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FBFAA9FC-D66A-4A47-B7A5-14DE14FAA94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57E7FFA-8C9B-46C7-89A1-8D0EB8473701}"/>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Persona:</a:t>
              </a:r>
            </a:p>
          </p:txBody>
        </p:sp>
      </p:grpSp>
      <p:sp>
        <p:nvSpPr>
          <p:cNvPr id="45" name="Rectangle 12">
            <a:extLst>
              <a:ext uri="{FF2B5EF4-FFF2-40B4-BE49-F238E27FC236}">
                <a16:creationId xmlns:a16="http://schemas.microsoft.com/office/drawing/2014/main" id="{8207513F-6795-469E-BE8A-9E0C3E1C4B98}"/>
              </a:ext>
            </a:extLst>
          </p:cNvPr>
          <p:cNvSpPr/>
          <p:nvPr/>
        </p:nvSpPr>
        <p:spPr>
          <a:xfrm>
            <a:off x="710973" y="2603005"/>
            <a:ext cx="8630057" cy="27606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3.  Value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Based on the findings from various surveys, it defines the 'value' that the beneficiary thinks meaningfully. What does this person think as the most important thing? What makes this person happy? Is there anything you try to keep? </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Based on the following questions, try to find the core value our Persona has.</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In order to solve the problem in the right direction, it is very important to find the core value that Persona thinks is meaningful.</a:t>
            </a: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sp>
        <p:nvSpPr>
          <p:cNvPr id="10" name="직사각형 11">
            <a:extLst>
              <a:ext uri="{FF2B5EF4-FFF2-40B4-BE49-F238E27FC236}">
                <a16:creationId xmlns:a16="http://schemas.microsoft.com/office/drawing/2014/main" id="{0F14CA93-FF0C-4007-8F8C-F62ED62032CE}"/>
              </a:ext>
            </a:extLst>
          </p:cNvPr>
          <p:cNvSpPr/>
          <p:nvPr/>
        </p:nvSpPr>
        <p:spPr>
          <a:xfrm>
            <a:off x="1328841" y="4704053"/>
            <a:ext cx="7459949" cy="1353005"/>
          </a:xfrm>
          <a:prstGeom prst="rect">
            <a:avLst/>
          </a:prstGeom>
          <a:solidFill>
            <a:schemeClr val="bg1"/>
          </a:solidFill>
          <a:ln>
            <a:solidFill>
              <a:srgbClr val="1428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1400" dirty="0">
                <a:solidFill>
                  <a:srgbClr val="1428A0"/>
                </a:solidFill>
                <a:latin typeface="SamsungOne 400" panose="020B0503030303020204" pitchFamily="34" charset="0"/>
                <a:ea typeface="SamsungOne 400" panose="020B0503030303020204" pitchFamily="34" charset="0"/>
              </a:rPr>
              <a:t>What amuses me is</a:t>
            </a:r>
            <a:r>
              <a:rPr lang="ko-KR" altLang="en-US" sz="1400" dirty="0">
                <a:solidFill>
                  <a:srgbClr val="1428A0"/>
                </a:solidFill>
                <a:latin typeface="SamsungOne 400" panose="020B0503030303020204" pitchFamily="34" charset="0"/>
                <a:ea typeface="맑은 고딕" panose="020B0503020000020004" pitchFamily="50" charset="-127"/>
              </a:rPr>
              <a:t> </a:t>
            </a:r>
            <a:r>
              <a:rPr lang="en-US" altLang="ko-KR" sz="1400" dirty="0">
                <a:solidFill>
                  <a:srgbClr val="1428A0"/>
                </a:solidFill>
                <a:latin typeface="SamsungOne 400" panose="020B0503030303020204" pitchFamily="34" charset="0"/>
                <a:ea typeface="SamsungOne 400" panose="020B0503030303020204" pitchFamily="34" charset="0"/>
              </a:rPr>
              <a:t>_______________________________________ .</a:t>
            </a:r>
          </a:p>
          <a:p>
            <a:r>
              <a:rPr lang="en-US" altLang="ko-KR" sz="1400" dirty="0">
                <a:solidFill>
                  <a:srgbClr val="1428A0"/>
                </a:solidFill>
                <a:latin typeface="SamsungOne 400" panose="020B0503030303020204" pitchFamily="34" charset="0"/>
                <a:ea typeface="SamsungOne 400" panose="020B0503030303020204" pitchFamily="34" charset="0"/>
              </a:rPr>
              <a:t>What I think is important</a:t>
            </a:r>
            <a:r>
              <a:rPr lang="ko-KR" altLang="en-US" sz="1400" dirty="0">
                <a:solidFill>
                  <a:srgbClr val="1428A0"/>
                </a:solidFill>
                <a:latin typeface="SamsungOne 400" panose="020B0503030303020204" pitchFamily="34" charset="0"/>
                <a:ea typeface="맑은 고딕" panose="020B0503020000020004" pitchFamily="50" charset="-127"/>
              </a:rPr>
              <a:t> </a:t>
            </a:r>
            <a:r>
              <a:rPr lang="en-US" altLang="ko-KR" sz="1400" dirty="0">
                <a:solidFill>
                  <a:srgbClr val="1428A0"/>
                </a:solidFill>
                <a:latin typeface="SamsungOne 400" panose="020B0503030303020204" pitchFamily="34" charset="0"/>
                <a:ea typeface="SamsungOne 400" panose="020B0503030303020204" pitchFamily="34" charset="0"/>
              </a:rPr>
              <a:t>to</a:t>
            </a:r>
            <a:r>
              <a:rPr lang="ko-KR" altLang="en-US" sz="1400" dirty="0">
                <a:solidFill>
                  <a:srgbClr val="1428A0"/>
                </a:solidFill>
                <a:latin typeface="SamsungOne 400" panose="020B0503030303020204" pitchFamily="34" charset="0"/>
                <a:ea typeface="맑은 고딕" panose="020B0503020000020004" pitchFamily="50" charset="-127"/>
              </a:rPr>
              <a:t> </a:t>
            </a:r>
            <a:r>
              <a:rPr lang="en-US" altLang="ko-KR" sz="1400" dirty="0">
                <a:solidFill>
                  <a:srgbClr val="1428A0"/>
                </a:solidFill>
                <a:latin typeface="SamsungOne 400" panose="020B0503030303020204" pitchFamily="34" charset="0"/>
                <a:ea typeface="SamsungOne 400" panose="020B0503030303020204" pitchFamily="34" charset="0"/>
              </a:rPr>
              <a:t>me</a:t>
            </a:r>
            <a:r>
              <a:rPr lang="ko-KR" altLang="en-US" sz="1400" dirty="0">
                <a:solidFill>
                  <a:srgbClr val="1428A0"/>
                </a:solidFill>
                <a:latin typeface="SamsungOne 400" panose="020B0503030303020204" pitchFamily="34" charset="0"/>
                <a:ea typeface="맑은 고딕" panose="020B0503020000020004" pitchFamily="50" charset="-127"/>
              </a:rPr>
              <a:t> </a:t>
            </a:r>
            <a:r>
              <a:rPr lang="en-US" altLang="ko-KR" sz="1400" dirty="0">
                <a:solidFill>
                  <a:srgbClr val="1428A0"/>
                </a:solidFill>
                <a:latin typeface="SamsungOne 400" panose="020B0503030303020204" pitchFamily="34" charset="0"/>
                <a:ea typeface="SamsungOne 400" panose="020B0503030303020204" pitchFamily="34" charset="0"/>
              </a:rPr>
              <a:t>is</a:t>
            </a:r>
            <a:r>
              <a:rPr lang="ko-KR" altLang="en-US" sz="1400" dirty="0">
                <a:solidFill>
                  <a:srgbClr val="1428A0"/>
                </a:solidFill>
                <a:latin typeface="SamsungOne 400" panose="020B0503030303020204" pitchFamily="34" charset="0"/>
                <a:ea typeface="맑은 고딕" panose="020B0503020000020004" pitchFamily="50" charset="-127"/>
              </a:rPr>
              <a:t> </a:t>
            </a:r>
            <a:r>
              <a:rPr lang="en-US" altLang="ko-KR" sz="1400" dirty="0">
                <a:solidFill>
                  <a:srgbClr val="1428A0"/>
                </a:solidFill>
                <a:latin typeface="SamsungOne 400" panose="020B0503030303020204" pitchFamily="34" charset="0"/>
                <a:ea typeface="SamsungOne 400" panose="020B0503030303020204" pitchFamily="34" charset="0"/>
              </a:rPr>
              <a:t>____________________________________ .</a:t>
            </a:r>
          </a:p>
          <a:p>
            <a:r>
              <a:rPr lang="en-US" altLang="ko-KR" sz="1400" dirty="0">
                <a:solidFill>
                  <a:srgbClr val="1428A0"/>
                </a:solidFill>
                <a:latin typeface="SamsungOne 400" panose="020B0503030303020204" pitchFamily="34" charset="0"/>
                <a:ea typeface="SamsungOne 400" panose="020B0503030303020204" pitchFamily="34" charset="0"/>
              </a:rPr>
              <a:t>What I hate very much is </a:t>
            </a:r>
            <a:r>
              <a:rPr lang="ko-KR" altLang="en-US" sz="1400" dirty="0">
                <a:solidFill>
                  <a:srgbClr val="1428A0"/>
                </a:solidFill>
                <a:latin typeface="SamsungOne 400" panose="020B0503030303020204" pitchFamily="34" charset="0"/>
                <a:ea typeface="맑은 고딕" panose="020B0503020000020004" pitchFamily="50" charset="-127"/>
              </a:rPr>
              <a:t> </a:t>
            </a:r>
            <a:r>
              <a:rPr lang="en-US" altLang="ko-KR" sz="1400" dirty="0">
                <a:solidFill>
                  <a:srgbClr val="1428A0"/>
                </a:solidFill>
                <a:latin typeface="SamsungOne 400" panose="020B0503030303020204" pitchFamily="34" charset="0"/>
                <a:ea typeface="SamsungOne 400" panose="020B0503030303020204" pitchFamily="34" charset="0"/>
              </a:rPr>
              <a:t>______________________________________ .</a:t>
            </a:r>
          </a:p>
          <a:p>
            <a:r>
              <a:rPr lang="en-US" altLang="ko-KR" sz="1400" dirty="0">
                <a:solidFill>
                  <a:srgbClr val="1428A0"/>
                </a:solidFill>
                <a:latin typeface="SamsungOne 400" panose="020B0503030303020204" pitchFamily="34" charset="0"/>
                <a:ea typeface="SamsungOne 400" panose="020B0503030303020204" pitchFamily="34" charset="0"/>
              </a:rPr>
              <a:t>My goal is</a:t>
            </a:r>
            <a:r>
              <a:rPr lang="ko-KR" altLang="en-US" sz="1400" dirty="0">
                <a:solidFill>
                  <a:srgbClr val="1428A0"/>
                </a:solidFill>
                <a:latin typeface="SamsungOne 400" panose="020B0503030303020204" pitchFamily="34" charset="0"/>
                <a:ea typeface="맑은 고딕" panose="020B0503020000020004" pitchFamily="50" charset="-127"/>
              </a:rPr>
              <a:t> </a:t>
            </a:r>
            <a:r>
              <a:rPr lang="en-US" altLang="ko-KR" sz="1400" dirty="0">
                <a:solidFill>
                  <a:srgbClr val="1428A0"/>
                </a:solidFill>
                <a:latin typeface="SamsungOne 400" panose="020B0503030303020204" pitchFamily="34" charset="0"/>
                <a:ea typeface="SamsungOne 400" panose="020B0503030303020204" pitchFamily="34" charset="0"/>
              </a:rPr>
              <a:t>______________________________________________ .</a:t>
            </a:r>
            <a:endParaRPr lang="ko-KR" altLang="en-US" sz="1400" dirty="0">
              <a:solidFill>
                <a:srgbClr val="1428A0"/>
              </a:solidFill>
              <a:latin typeface="SamsungOne 400" panose="020B0503030303020204" pitchFamily="34" charset="0"/>
              <a:ea typeface="맑은 고딕" panose="020B0503020000020004" pitchFamily="50" charset="-127"/>
            </a:endParaRPr>
          </a:p>
        </p:txBody>
      </p:sp>
      <p:sp>
        <p:nvSpPr>
          <p:cNvPr id="9" name="직사각형 23">
            <a:extLst>
              <a:ext uri="{FF2B5EF4-FFF2-40B4-BE49-F238E27FC236}">
                <a16:creationId xmlns:a16="http://schemas.microsoft.com/office/drawing/2014/main" id="{0772F567-F513-45F4-A76D-F8E74BBC6FA7}"/>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9495844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B1118A49-6DD4-4007-9EAA-7C804299406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Analyze</a:t>
            </a:r>
          </a:p>
        </p:txBody>
      </p:sp>
      <p:grpSp>
        <p:nvGrpSpPr>
          <p:cNvPr id="21" name="그룹 20">
            <a:extLst>
              <a:ext uri="{FF2B5EF4-FFF2-40B4-BE49-F238E27FC236}">
                <a16:creationId xmlns:a16="http://schemas.microsoft.com/office/drawing/2014/main" id="{56919287-9ABB-46BA-AC78-E9C3A1FC757F}"/>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FBFAA9FC-D66A-4A47-B7A5-14DE14FAA94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57E7FFA-8C9B-46C7-89A1-8D0EB8473701}"/>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Persona:</a:t>
              </a:r>
            </a:p>
          </p:txBody>
        </p:sp>
      </p:grpSp>
      <p:sp>
        <p:nvSpPr>
          <p:cNvPr id="45" name="Rectangle 12">
            <a:extLst>
              <a:ext uri="{FF2B5EF4-FFF2-40B4-BE49-F238E27FC236}">
                <a16:creationId xmlns:a16="http://schemas.microsoft.com/office/drawing/2014/main" id="{8207513F-6795-469E-BE8A-9E0C3E1C4B98}"/>
              </a:ext>
            </a:extLst>
          </p:cNvPr>
          <p:cNvSpPr/>
          <p:nvPr/>
        </p:nvSpPr>
        <p:spPr>
          <a:xfrm>
            <a:off x="710973" y="2603005"/>
            <a:ext cx="8630057" cy="17555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4. Behavior</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Describes actions that reflect the core values of Persona..</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Even in the same problematic  situation, people's behavior can vary depending on what they value. </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Consider and list the behaviors that directly or indirectly relate to the problems we have defined that best represent Persona's thoughts.</a:t>
            </a: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sp>
        <p:nvSpPr>
          <p:cNvPr id="8" name="직사각형 23">
            <a:extLst>
              <a:ext uri="{FF2B5EF4-FFF2-40B4-BE49-F238E27FC236}">
                <a16:creationId xmlns:a16="http://schemas.microsoft.com/office/drawing/2014/main" id="{A9E94487-DA5B-4699-9B27-BF81A8E6C5B2}"/>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99846881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B1118A49-6DD4-4007-9EAA-7C804299406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Analyze</a:t>
            </a:r>
          </a:p>
        </p:txBody>
      </p:sp>
      <p:grpSp>
        <p:nvGrpSpPr>
          <p:cNvPr id="21" name="그룹 20">
            <a:extLst>
              <a:ext uri="{FF2B5EF4-FFF2-40B4-BE49-F238E27FC236}">
                <a16:creationId xmlns:a16="http://schemas.microsoft.com/office/drawing/2014/main" id="{56919287-9ABB-46BA-AC78-E9C3A1FC757F}"/>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FBFAA9FC-D66A-4A47-B7A5-14DE14FAA94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57E7FFA-8C9B-46C7-89A1-8D0EB8473701}"/>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Persona:</a:t>
              </a:r>
            </a:p>
          </p:txBody>
        </p:sp>
      </p:grpSp>
      <p:sp>
        <p:nvSpPr>
          <p:cNvPr id="45" name="Rectangle 12">
            <a:extLst>
              <a:ext uri="{FF2B5EF4-FFF2-40B4-BE49-F238E27FC236}">
                <a16:creationId xmlns:a16="http://schemas.microsoft.com/office/drawing/2014/main" id="{8207513F-6795-469E-BE8A-9E0C3E1C4B98}"/>
              </a:ext>
            </a:extLst>
          </p:cNvPr>
          <p:cNvSpPr/>
          <p:nvPr/>
        </p:nvSpPr>
        <p:spPr>
          <a:xfrm>
            <a:off x="710973" y="2603005"/>
            <a:ext cx="8630057" cy="22580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5.   Wants</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Describe what the beneficiary wants based on his or her core values and behavior.</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By thinking specifically about what the beneficiary wants and expressing it in one sentence, we set the direction of the solution that we will develop in the future.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What are some of the inconveniences Persona feels, and in what direction do you want them to be resolved in the future?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What is the first thing that needs to be addressed? What can be better now?</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Look at the wants described with Persona's mind and think about their priorities.</a:t>
            </a:r>
          </a:p>
        </p:txBody>
      </p:sp>
      <p:sp>
        <p:nvSpPr>
          <p:cNvPr id="8" name="직사각형 23">
            <a:extLst>
              <a:ext uri="{FF2B5EF4-FFF2-40B4-BE49-F238E27FC236}">
                <a16:creationId xmlns:a16="http://schemas.microsoft.com/office/drawing/2014/main" id="{76DB143D-E6F5-43A6-96DC-2FFA32882148}"/>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8954786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B1118A49-6DD4-4007-9EAA-7C804299406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Analyze</a:t>
            </a:r>
          </a:p>
        </p:txBody>
      </p:sp>
      <p:grpSp>
        <p:nvGrpSpPr>
          <p:cNvPr id="21" name="그룹 20">
            <a:extLst>
              <a:ext uri="{FF2B5EF4-FFF2-40B4-BE49-F238E27FC236}">
                <a16:creationId xmlns:a16="http://schemas.microsoft.com/office/drawing/2014/main" id="{56919287-9ABB-46BA-AC78-E9C3A1FC757F}"/>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FBFAA9FC-D66A-4A47-B7A5-14DE14FAA94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57E7FFA-8C9B-46C7-89A1-8D0EB8473701}"/>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Persona (Example):</a:t>
              </a:r>
            </a:p>
          </p:txBody>
        </p:sp>
      </p:grpSp>
      <p:sp>
        <p:nvSpPr>
          <p:cNvPr id="10" name="직사각형 2">
            <a:extLst>
              <a:ext uri="{FF2B5EF4-FFF2-40B4-BE49-F238E27FC236}">
                <a16:creationId xmlns:a16="http://schemas.microsoft.com/office/drawing/2014/main" id="{3DB4A28F-5112-4BD1-A1B8-38458F11F991}"/>
              </a:ext>
            </a:extLst>
          </p:cNvPr>
          <p:cNvSpPr/>
          <p:nvPr/>
        </p:nvSpPr>
        <p:spPr>
          <a:xfrm>
            <a:off x="1373823" y="3172368"/>
            <a:ext cx="7022418" cy="2207413"/>
          </a:xfrm>
          <a:prstGeom prst="rect">
            <a:avLst/>
          </a:prstGeom>
          <a:solidFill>
            <a:schemeClr val="bg1"/>
          </a:solidFill>
          <a:ln>
            <a:solidFill>
              <a:srgbClr val="1428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ko-KR" sz="1400" dirty="0">
                <a:solidFill>
                  <a:srgbClr val="1428A0"/>
                </a:solidFill>
                <a:latin typeface="SamsungOne 400" panose="020B0503030303020204" pitchFamily="34" charset="0"/>
                <a:ea typeface="SamsungOne 400" panose="020B0503030303020204" pitchFamily="34" charset="0"/>
              </a:rPr>
              <a:t>I am</a:t>
            </a:r>
            <a:r>
              <a:rPr lang="ko-KR" altLang="en-US" sz="1400" dirty="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ea typeface="SamsungOne 400" panose="020B0503030303020204" pitchFamily="34" charset="0"/>
              </a:rPr>
              <a:t>55 years old.</a:t>
            </a:r>
          </a:p>
          <a:p>
            <a:r>
              <a:rPr lang="en-US" altLang="ko-KR" sz="1400" dirty="0">
                <a:solidFill>
                  <a:srgbClr val="1428A0"/>
                </a:solidFill>
                <a:latin typeface="SamsungOne 400" panose="020B0503030303020204" pitchFamily="34" charset="0"/>
                <a:ea typeface="SamsungOne 400" panose="020B0503030303020204" pitchFamily="34" charset="0"/>
              </a:rPr>
              <a:t>I am a daily wage construction worker, and what I do is</a:t>
            </a:r>
            <a:r>
              <a:rPr lang="ko-KR" altLang="en-US" sz="1400" dirty="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rPr>
              <a:t>building houses located in the suburban area</a:t>
            </a:r>
            <a:r>
              <a:rPr lang="en-US" altLang="ko-KR" sz="1400" dirty="0">
                <a:solidFill>
                  <a:srgbClr val="1428A0"/>
                </a:solidFill>
                <a:latin typeface="SamsungOne 400" panose="020B0503030303020204" pitchFamily="34" charset="0"/>
                <a:ea typeface="SamsungOne 400" panose="020B0503030303020204" pitchFamily="34" charset="0"/>
              </a:rPr>
              <a:t>.</a:t>
            </a:r>
          </a:p>
          <a:p>
            <a:r>
              <a:rPr lang="en-US" altLang="ko-KR" sz="1400" dirty="0">
                <a:solidFill>
                  <a:srgbClr val="1428A0"/>
                </a:solidFill>
                <a:latin typeface="SamsungOne 400" panose="020B0503030303020204" pitchFamily="34" charset="0"/>
                <a:ea typeface="SamsungOne 400" panose="020B0503030303020204" pitchFamily="34" charset="0"/>
              </a:rPr>
              <a:t>What amuses me is</a:t>
            </a:r>
            <a:r>
              <a:rPr lang="ko-KR" altLang="en-US" sz="1400" dirty="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rPr>
              <a:t>a meal </a:t>
            </a:r>
            <a:r>
              <a:rPr lang="en-US" altLang="ko-KR" sz="1400" dirty="0">
                <a:solidFill>
                  <a:srgbClr val="1428A0"/>
                </a:solidFill>
                <a:latin typeface="SamsungOne 400" panose="020B0503030303020204" pitchFamily="34" charset="0"/>
                <a:ea typeface="SamsungOne 400" panose="020B0503030303020204" pitchFamily="34" charset="0"/>
              </a:rPr>
              <a:t>voucher provided by municipality.</a:t>
            </a:r>
          </a:p>
          <a:p>
            <a:r>
              <a:rPr lang="en-US" altLang="ko-KR" sz="1400" dirty="0">
                <a:solidFill>
                  <a:srgbClr val="1428A0"/>
                </a:solidFill>
                <a:latin typeface="SamsungOne 400" panose="020B0503030303020204" pitchFamily="34" charset="0"/>
                <a:ea typeface="SamsungOne 400" panose="020B0503030303020204" pitchFamily="34" charset="0"/>
              </a:rPr>
              <a:t>What I think is important</a:t>
            </a:r>
            <a:r>
              <a:rPr lang="ko-KR" altLang="en-US" sz="1400" dirty="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ea typeface="SamsungOne 400" panose="020B0503030303020204" pitchFamily="34" charset="0"/>
              </a:rPr>
              <a:t>to</a:t>
            </a:r>
            <a:r>
              <a:rPr lang="ko-KR" altLang="en-US" sz="1400" dirty="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ea typeface="SamsungOne 400" panose="020B0503030303020204" pitchFamily="34" charset="0"/>
              </a:rPr>
              <a:t>me</a:t>
            </a:r>
            <a:r>
              <a:rPr lang="ko-KR" altLang="en-US" sz="1400" dirty="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ea typeface="SamsungOne 400" panose="020B0503030303020204" pitchFamily="34" charset="0"/>
              </a:rPr>
              <a:t>is</a:t>
            </a:r>
            <a:r>
              <a:rPr lang="ko-KR" altLang="en-US" sz="1400" dirty="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ea typeface="SamsungOne 400" panose="020B0503030303020204" pitchFamily="34" charset="0"/>
              </a:rPr>
              <a:t>save money as much as I can since I might have no work to do if I get older.</a:t>
            </a:r>
          </a:p>
          <a:p>
            <a:r>
              <a:rPr lang="en-US" altLang="ko-KR" sz="1400" dirty="0">
                <a:solidFill>
                  <a:srgbClr val="1428A0"/>
                </a:solidFill>
                <a:latin typeface="SamsungOne 400" panose="020B0503030303020204" pitchFamily="34" charset="0"/>
                <a:ea typeface="SamsungOne 400" panose="020B0503030303020204" pitchFamily="34" charset="0"/>
              </a:rPr>
              <a:t>What I hate very much is the fact that blurriness in the eye disturbs me a lot recently.</a:t>
            </a:r>
          </a:p>
          <a:p>
            <a:r>
              <a:rPr lang="en-US" altLang="ko-KR" sz="1400" dirty="0">
                <a:solidFill>
                  <a:srgbClr val="1428A0"/>
                </a:solidFill>
                <a:latin typeface="SamsungOne 400" panose="020B0503030303020204" pitchFamily="34" charset="0"/>
                <a:ea typeface="SamsungOne 400" panose="020B0503030303020204" pitchFamily="34" charset="0"/>
              </a:rPr>
              <a:t>My goal is</a:t>
            </a:r>
            <a:r>
              <a:rPr lang="ko-KR" altLang="en-US" sz="1400" dirty="0">
                <a:solidFill>
                  <a:srgbClr val="1428A0"/>
                </a:solidFill>
                <a:latin typeface="SamsungOne 400" panose="020B0503030303020204" pitchFamily="34" charset="0"/>
              </a:rPr>
              <a:t> </a:t>
            </a:r>
            <a:r>
              <a:rPr lang="en-US" altLang="ko-KR" sz="1400" dirty="0">
                <a:solidFill>
                  <a:srgbClr val="1428A0"/>
                </a:solidFill>
                <a:latin typeface="SamsungOne 400" panose="020B0503030303020204" pitchFamily="34" charset="0"/>
              </a:rPr>
              <a:t>to achieve economic stability without worrying about subsistence</a:t>
            </a:r>
            <a:endParaRPr lang="ko-KR" altLang="en-US" sz="1400" dirty="0">
              <a:solidFill>
                <a:srgbClr val="1428A0"/>
              </a:solidFill>
              <a:latin typeface="SamsungOne 400" panose="020B0503030303020204" pitchFamily="34" charset="0"/>
            </a:endParaRPr>
          </a:p>
        </p:txBody>
      </p:sp>
      <p:sp>
        <p:nvSpPr>
          <p:cNvPr id="8" name="직사각형 23">
            <a:extLst>
              <a:ext uri="{FF2B5EF4-FFF2-40B4-BE49-F238E27FC236}">
                <a16:creationId xmlns:a16="http://schemas.microsoft.com/office/drawing/2014/main" id="{42670B2A-5F4C-4109-B5A1-B6C070257A13}"/>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582576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직사각형 11">
            <a:extLst>
              <a:ext uri="{FF2B5EF4-FFF2-40B4-BE49-F238E27FC236}">
                <a16:creationId xmlns:a16="http://schemas.microsoft.com/office/drawing/2014/main" id="{B5B8FE30-0195-42A8-8BDA-09834FA503A3}"/>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What is data project planification?</a:t>
            </a:r>
          </a:p>
        </p:txBody>
      </p:sp>
      <p:sp>
        <p:nvSpPr>
          <p:cNvPr id="13" name="직사각형 12">
            <a:extLst>
              <a:ext uri="{FF2B5EF4-FFF2-40B4-BE49-F238E27FC236}">
                <a16:creationId xmlns:a16="http://schemas.microsoft.com/office/drawing/2014/main" id="{0ECF4116-9F06-4361-AE2B-C3E04B800F49}"/>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sp>
        <p:nvSpPr>
          <p:cNvPr id="14" name="직사각형 13">
            <a:extLst>
              <a:ext uri="{FF2B5EF4-FFF2-40B4-BE49-F238E27FC236}">
                <a16:creationId xmlns:a16="http://schemas.microsoft.com/office/drawing/2014/main" id="{BFD3D289-B464-4A7B-9C4F-C2714C2940AE}"/>
              </a:ext>
            </a:extLst>
          </p:cNvPr>
          <p:cNvSpPr/>
          <p:nvPr/>
        </p:nvSpPr>
        <p:spPr>
          <a:xfrm>
            <a:off x="546895" y="2962889"/>
            <a:ext cx="8797130" cy="9848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Ingredients of a successful project planification.</a:t>
            </a:r>
          </a:p>
        </p:txBody>
      </p:sp>
      <p:grpSp>
        <p:nvGrpSpPr>
          <p:cNvPr id="6" name="그룹 5">
            <a:extLst>
              <a:ext uri="{FF2B5EF4-FFF2-40B4-BE49-F238E27FC236}">
                <a16:creationId xmlns:a16="http://schemas.microsoft.com/office/drawing/2014/main" id="{249550CF-F104-4AA9-A7C4-D7B866EEC894}"/>
              </a:ext>
            </a:extLst>
          </p:cNvPr>
          <p:cNvGrpSpPr/>
          <p:nvPr/>
        </p:nvGrpSpPr>
        <p:grpSpPr>
          <a:xfrm>
            <a:off x="558800" y="2232686"/>
            <a:ext cx="8785225" cy="215444"/>
            <a:chOff x="1027113" y="2045625"/>
            <a:chExt cx="8785225" cy="215444"/>
          </a:xfrm>
        </p:grpSpPr>
        <p:sp>
          <p:nvSpPr>
            <p:cNvPr id="7" name="직사각형 6">
              <a:extLst>
                <a:ext uri="{FF2B5EF4-FFF2-40B4-BE49-F238E27FC236}">
                  <a16:creationId xmlns:a16="http://schemas.microsoft.com/office/drawing/2014/main" id="{60D3ED55-7958-4406-A6A8-6DA726D5B5CE}"/>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8B83BFCB-E555-440B-A815-F83CF3D0C62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Series of preparation tasks before starting a data centric project.</a:t>
              </a:r>
            </a:p>
          </p:txBody>
        </p:sp>
      </p:grpSp>
      <p:grpSp>
        <p:nvGrpSpPr>
          <p:cNvPr id="9" name="그룹 8">
            <a:extLst>
              <a:ext uri="{FF2B5EF4-FFF2-40B4-BE49-F238E27FC236}">
                <a16:creationId xmlns:a16="http://schemas.microsoft.com/office/drawing/2014/main" id="{7ED0293D-0A98-4032-8BC4-FDD2FB5A3EA6}"/>
              </a:ext>
            </a:extLst>
          </p:cNvPr>
          <p:cNvGrpSpPr/>
          <p:nvPr/>
        </p:nvGrpSpPr>
        <p:grpSpPr>
          <a:xfrm>
            <a:off x="558800" y="4210331"/>
            <a:ext cx="8785225" cy="973377"/>
            <a:chOff x="558800" y="2232686"/>
            <a:chExt cx="8785225" cy="973377"/>
          </a:xfrm>
        </p:grpSpPr>
        <p:grpSp>
          <p:nvGrpSpPr>
            <p:cNvPr id="11" name="그룹 10">
              <a:extLst>
                <a:ext uri="{FF2B5EF4-FFF2-40B4-BE49-F238E27FC236}">
                  <a16:creationId xmlns:a16="http://schemas.microsoft.com/office/drawing/2014/main" id="{08821D9C-522F-4F6C-B807-FCAE3F313509}"/>
                </a:ext>
              </a:extLst>
            </p:cNvPr>
            <p:cNvGrpSpPr/>
            <p:nvPr/>
          </p:nvGrpSpPr>
          <p:grpSpPr>
            <a:xfrm>
              <a:off x="558800" y="2232686"/>
              <a:ext cx="8785225" cy="215444"/>
              <a:chOff x="1027113" y="2045625"/>
              <a:chExt cx="8785225" cy="215444"/>
            </a:xfrm>
          </p:grpSpPr>
          <p:sp>
            <p:nvSpPr>
              <p:cNvPr id="16" name="직사각형 15">
                <a:extLst>
                  <a:ext uri="{FF2B5EF4-FFF2-40B4-BE49-F238E27FC236}">
                    <a16:creationId xmlns:a16="http://schemas.microsoft.com/office/drawing/2014/main" id="{C423DEC4-7974-4C80-89DB-3DD7C143702F}"/>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직사각형 16">
                <a:extLst>
                  <a:ext uri="{FF2B5EF4-FFF2-40B4-BE49-F238E27FC236}">
                    <a16:creationId xmlns:a16="http://schemas.microsoft.com/office/drawing/2014/main" id="{7B54BB44-7A2E-4CE5-A05B-9F8DD2F16BD2}"/>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“Question first approach”: </a:t>
                </a:r>
              </a:p>
            </p:txBody>
          </p:sp>
        </p:grpSp>
        <p:sp>
          <p:nvSpPr>
            <p:cNvPr id="15" name="직사각형 14">
              <a:extLst>
                <a:ext uri="{FF2B5EF4-FFF2-40B4-BE49-F238E27FC236}">
                  <a16:creationId xmlns:a16="http://schemas.microsoft.com/office/drawing/2014/main" id="{2949966E-C914-4E07-ABD5-F9666C6290E7}"/>
                </a:ext>
              </a:extLst>
            </p:cNvPr>
            <p:cNvSpPr/>
            <p:nvPr/>
          </p:nvSpPr>
          <p:spPr>
            <a:xfrm>
              <a:off x="711200" y="2557955"/>
              <a:ext cx="8632825" cy="64810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 well defined problem should be the priority. </a:t>
              </a:r>
            </a:p>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Considerations about data, method, etc. come later.</a:t>
              </a:r>
            </a:p>
          </p:txBody>
        </p:sp>
      </p:grpSp>
      <p:grpSp>
        <p:nvGrpSpPr>
          <p:cNvPr id="18" name="그룹 17">
            <a:extLst>
              <a:ext uri="{FF2B5EF4-FFF2-40B4-BE49-F238E27FC236}">
                <a16:creationId xmlns:a16="http://schemas.microsoft.com/office/drawing/2014/main" id="{88402B08-48BB-4BC2-92A1-CA7B92431993}"/>
              </a:ext>
            </a:extLst>
          </p:cNvPr>
          <p:cNvGrpSpPr/>
          <p:nvPr/>
        </p:nvGrpSpPr>
        <p:grpSpPr>
          <a:xfrm>
            <a:off x="558800" y="5327931"/>
            <a:ext cx="8785225" cy="670730"/>
            <a:chOff x="558800" y="2232686"/>
            <a:chExt cx="8785225" cy="670730"/>
          </a:xfrm>
        </p:grpSpPr>
        <p:grpSp>
          <p:nvGrpSpPr>
            <p:cNvPr id="19" name="그룹 18">
              <a:extLst>
                <a:ext uri="{FF2B5EF4-FFF2-40B4-BE49-F238E27FC236}">
                  <a16:creationId xmlns:a16="http://schemas.microsoft.com/office/drawing/2014/main" id="{57884788-CEBC-4485-8878-7EEE188B4FB3}"/>
                </a:ext>
              </a:extLst>
            </p:cNvPr>
            <p:cNvGrpSpPr/>
            <p:nvPr/>
          </p:nvGrpSpPr>
          <p:grpSpPr>
            <a:xfrm>
              <a:off x="558800" y="2232686"/>
              <a:ext cx="8785225" cy="215444"/>
              <a:chOff x="1027113" y="2045625"/>
              <a:chExt cx="8785225" cy="215444"/>
            </a:xfrm>
          </p:grpSpPr>
          <p:sp>
            <p:nvSpPr>
              <p:cNvPr id="21" name="직사각형 20">
                <a:extLst>
                  <a:ext uri="{FF2B5EF4-FFF2-40B4-BE49-F238E27FC236}">
                    <a16:creationId xmlns:a16="http://schemas.microsoft.com/office/drawing/2014/main" id="{385E470C-1217-42FB-86D8-4FF1292CCBD3}"/>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직사각형 21">
                <a:extLst>
                  <a:ext uri="{FF2B5EF4-FFF2-40B4-BE49-F238E27FC236}">
                    <a16:creationId xmlns:a16="http://schemas.microsoft.com/office/drawing/2014/main" id="{D3F28752-2B8A-4754-8C9B-9873B80605AA}"/>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Focus on the key issues:</a:t>
                </a:r>
              </a:p>
            </p:txBody>
          </p:sp>
        </p:grpSp>
        <p:sp>
          <p:nvSpPr>
            <p:cNvPr id="20" name="직사각형 19">
              <a:extLst>
                <a:ext uri="{FF2B5EF4-FFF2-40B4-BE49-F238E27FC236}">
                  <a16:creationId xmlns:a16="http://schemas.microsoft.com/office/drawing/2014/main" id="{E29D70F5-FEB4-42C1-8B54-16C3B2CA6C0B}"/>
                </a:ext>
              </a:extLst>
            </p:cNvPr>
            <p:cNvSpPr/>
            <p:nvPr/>
          </p:nvSpPr>
          <p:spPr>
            <a:xfrm>
              <a:off x="711200" y="2557955"/>
              <a:ext cx="8632825" cy="345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2000" rIns="144000" bIns="72000" rtlCol="0" anchor="t">
              <a:spAutoFit/>
              <a:scene3d>
                <a:camera prst="orthographicFront"/>
                <a:lightRig rig="threePt" dir="t"/>
              </a:scene3d>
              <a:sp3d>
                <a:bevelT w="0" h="6350"/>
              </a:sp3d>
            </a:bodyPr>
            <a:lstStyle/>
            <a:p>
              <a:pPr marL="182563" indent="-182563">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Look for key issues first and then expand.</a:t>
              </a:r>
            </a:p>
          </p:txBody>
        </p:sp>
      </p:grpSp>
    </p:spTree>
    <p:extLst>
      <p:ext uri="{BB962C8B-B14F-4D97-AF65-F5344CB8AC3E}">
        <p14:creationId xmlns:p14="http://schemas.microsoft.com/office/powerpoint/2010/main" val="120466486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B1118A49-6DD4-4007-9EAA-7C804299406D}"/>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Analyze</a:t>
            </a:r>
          </a:p>
        </p:txBody>
      </p:sp>
      <p:grpSp>
        <p:nvGrpSpPr>
          <p:cNvPr id="21" name="그룹 20">
            <a:extLst>
              <a:ext uri="{FF2B5EF4-FFF2-40B4-BE49-F238E27FC236}">
                <a16:creationId xmlns:a16="http://schemas.microsoft.com/office/drawing/2014/main" id="{56919287-9ABB-46BA-AC78-E9C3A1FC757F}"/>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FBFAA9FC-D66A-4A47-B7A5-14DE14FAA941}"/>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57E7FFA-8C9B-46C7-89A1-8D0EB8473701}"/>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Persona </a:t>
              </a:r>
              <a:r>
                <a:rPr lang="en-US" altLang="ko-KR" sz="1400">
                  <a:solidFill>
                    <a:prstClr val="black">
                      <a:lumMod val="85000"/>
                      <a:lumOff val="15000"/>
                    </a:prstClr>
                  </a:solidFill>
                  <a:latin typeface="SamsungOne 400" panose="020B0503030303020204" pitchFamily="34" charset="0"/>
                  <a:ea typeface="SamsungOne 400" panose="020B0503030303020204" pitchFamily="34" charset="0"/>
                </a:rPr>
                <a:t>(Example):</a:t>
              </a:r>
              <a:endPar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endParaRPr>
            </a:p>
          </p:txBody>
        </p:sp>
      </p:grpSp>
      <p:grpSp>
        <p:nvGrpSpPr>
          <p:cNvPr id="3" name="Group 2">
            <a:extLst>
              <a:ext uri="{FF2B5EF4-FFF2-40B4-BE49-F238E27FC236}">
                <a16:creationId xmlns:a16="http://schemas.microsoft.com/office/drawing/2014/main" id="{8E30CB84-8AEC-42E3-9D9A-2BFE3B3CE084}"/>
              </a:ext>
            </a:extLst>
          </p:cNvPr>
          <p:cNvGrpSpPr/>
          <p:nvPr/>
        </p:nvGrpSpPr>
        <p:grpSpPr>
          <a:xfrm>
            <a:off x="489318" y="2701100"/>
            <a:ext cx="8853300" cy="3355958"/>
            <a:chOff x="489318" y="2701100"/>
            <a:chExt cx="8853300" cy="3355958"/>
          </a:xfrm>
        </p:grpSpPr>
        <p:grpSp>
          <p:nvGrpSpPr>
            <p:cNvPr id="2" name="Group 1">
              <a:extLst>
                <a:ext uri="{FF2B5EF4-FFF2-40B4-BE49-F238E27FC236}">
                  <a16:creationId xmlns:a16="http://schemas.microsoft.com/office/drawing/2014/main" id="{D14F86AD-5E79-4BCE-A8D6-3A84B856C833}"/>
                </a:ext>
              </a:extLst>
            </p:cNvPr>
            <p:cNvGrpSpPr/>
            <p:nvPr/>
          </p:nvGrpSpPr>
          <p:grpSpPr>
            <a:xfrm>
              <a:off x="560209" y="2701100"/>
              <a:ext cx="8782409" cy="3355958"/>
              <a:chOff x="560389" y="1520826"/>
              <a:chExt cx="8785225" cy="4537075"/>
            </a:xfrm>
          </p:grpSpPr>
          <p:sp>
            <p:nvSpPr>
              <p:cNvPr id="11" name="직사각형 51">
                <a:extLst>
                  <a:ext uri="{FF2B5EF4-FFF2-40B4-BE49-F238E27FC236}">
                    <a16:creationId xmlns:a16="http://schemas.microsoft.com/office/drawing/2014/main" id="{FB6DD704-B0B0-4DF3-8615-570AC1E424FD}"/>
                  </a:ext>
                </a:extLst>
              </p:cNvPr>
              <p:cNvSpPr/>
              <p:nvPr/>
            </p:nvSpPr>
            <p:spPr>
              <a:xfrm>
                <a:off x="560389" y="1520826"/>
                <a:ext cx="2684459" cy="84905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ysClr val="windowText" lastClr="000000"/>
                    </a:solidFill>
                    <a:latin typeface="SamsungOne 400" panose="020B0503030303020204" pitchFamily="34" charset="0"/>
                    <a:ea typeface="SamsungOne 400" panose="020B0503030303020204" pitchFamily="34" charset="0"/>
                  </a:rPr>
                  <a:t/>
                </a:r>
                <a:br>
                  <a:rPr lang="en-US" altLang="ko-KR" sz="1200" dirty="0">
                    <a:solidFill>
                      <a:sysClr val="windowText" lastClr="000000"/>
                    </a:solidFill>
                    <a:latin typeface="SamsungOne 400" panose="020B0503030303020204" pitchFamily="34" charset="0"/>
                    <a:ea typeface="SamsungOne 400" panose="020B0503030303020204" pitchFamily="34" charset="0"/>
                  </a:rPr>
                </a:br>
                <a:r>
                  <a:rPr lang="en-US" altLang="ko-KR" sz="1200" dirty="0">
                    <a:solidFill>
                      <a:sysClr val="windowText" lastClr="000000"/>
                    </a:solidFill>
                    <a:latin typeface="SamsungOne 400" panose="020B0503030303020204" pitchFamily="34" charset="0"/>
                    <a:ea typeface="SamsungOne 400" panose="020B0503030303020204" pitchFamily="34" charset="0"/>
                  </a:rPr>
                  <a:t>55 / Male</a:t>
                </a:r>
                <a:endParaRPr lang="ko-KR" altLang="en-US" sz="1200" dirty="0">
                  <a:solidFill>
                    <a:sysClr val="windowText" lastClr="000000"/>
                  </a:solidFill>
                  <a:latin typeface="SamsungOne 400" panose="020B0503030303020204" pitchFamily="34" charset="0"/>
                  <a:ea typeface="맑은 고딕" panose="020B0503020000020004" pitchFamily="50" charset="-127"/>
                </a:endParaRPr>
              </a:p>
            </p:txBody>
          </p:sp>
          <p:sp>
            <p:nvSpPr>
              <p:cNvPr id="12" name="직사각형 52">
                <a:extLst>
                  <a:ext uri="{FF2B5EF4-FFF2-40B4-BE49-F238E27FC236}">
                    <a16:creationId xmlns:a16="http://schemas.microsoft.com/office/drawing/2014/main" id="{676B93DD-78D8-4F75-9A37-AC567E358726}"/>
                  </a:ext>
                </a:extLst>
              </p:cNvPr>
              <p:cNvSpPr/>
              <p:nvPr/>
            </p:nvSpPr>
            <p:spPr>
              <a:xfrm>
                <a:off x="560389" y="2442831"/>
                <a:ext cx="2684459" cy="84905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ysClr val="windowText" lastClr="000000"/>
                    </a:solidFill>
                    <a:latin typeface="SamsungOne 400" panose="020B0503030303020204" pitchFamily="34" charset="0"/>
                    <a:ea typeface="SamsungOne 400" panose="020B0503030303020204" pitchFamily="34" charset="0"/>
                  </a:rPr>
                  <a:t/>
                </a:r>
                <a:br>
                  <a:rPr lang="en-US" altLang="ko-KR" sz="1200" dirty="0">
                    <a:solidFill>
                      <a:sysClr val="windowText" lastClr="000000"/>
                    </a:solidFill>
                    <a:latin typeface="SamsungOne 400" panose="020B0503030303020204" pitchFamily="34" charset="0"/>
                    <a:ea typeface="SamsungOne 400" panose="020B0503030303020204" pitchFamily="34" charset="0"/>
                  </a:rPr>
                </a:br>
                <a:r>
                  <a:rPr lang="en-US" altLang="ko-KR" sz="1200" dirty="0">
                    <a:solidFill>
                      <a:sysClr val="windowText" lastClr="000000"/>
                    </a:solidFill>
                    <a:latin typeface="SamsungOne 400" panose="020B0503030303020204" pitchFamily="34" charset="0"/>
                    <a:ea typeface="SamsungOne 400" panose="020B0503030303020204" pitchFamily="34" charset="0"/>
                  </a:rPr>
                  <a:t>Daily wage construction worker</a:t>
                </a:r>
                <a:endParaRPr lang="ko-KR" altLang="en-US" sz="1200" dirty="0">
                  <a:solidFill>
                    <a:sysClr val="windowText" lastClr="000000"/>
                  </a:solidFill>
                  <a:latin typeface="SamsungOne 400" panose="020B0503030303020204" pitchFamily="34" charset="0"/>
                  <a:ea typeface="맑은 고딕" panose="020B0503020000020004" pitchFamily="50" charset="-127"/>
                </a:endParaRPr>
              </a:p>
            </p:txBody>
          </p:sp>
          <p:sp>
            <p:nvSpPr>
              <p:cNvPr id="13" name="직사각형 53">
                <a:extLst>
                  <a:ext uri="{FF2B5EF4-FFF2-40B4-BE49-F238E27FC236}">
                    <a16:creationId xmlns:a16="http://schemas.microsoft.com/office/drawing/2014/main" id="{C948E4F2-875F-411D-8614-8CB18D03C2AC}"/>
                  </a:ext>
                </a:extLst>
              </p:cNvPr>
              <p:cNvSpPr/>
              <p:nvPr/>
            </p:nvSpPr>
            <p:spPr>
              <a:xfrm>
                <a:off x="560389" y="3364836"/>
                <a:ext cx="2684459" cy="84905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ysClr val="windowText" lastClr="000000"/>
                    </a:solidFill>
                    <a:latin typeface="SamsungOne 400" panose="020B0503030303020204" pitchFamily="34" charset="0"/>
                    <a:ea typeface="SamsungOne 400" panose="020B0503030303020204" pitchFamily="34" charset="0"/>
                  </a:rPr>
                  <a:t/>
                </a:r>
                <a:br>
                  <a:rPr lang="en-US" altLang="ko-KR" sz="1200" dirty="0">
                    <a:solidFill>
                      <a:sysClr val="windowText" lastClr="000000"/>
                    </a:solidFill>
                    <a:latin typeface="SamsungOne 400" panose="020B0503030303020204" pitchFamily="34" charset="0"/>
                    <a:ea typeface="SamsungOne 400" panose="020B0503030303020204" pitchFamily="34" charset="0"/>
                  </a:rPr>
                </a:br>
                <a:r>
                  <a:rPr lang="en-US" altLang="ko-KR" sz="1200" dirty="0">
                    <a:solidFill>
                      <a:sysClr val="windowText" lastClr="000000"/>
                    </a:solidFill>
                    <a:latin typeface="SamsungOne 400" panose="020B0503030303020204" pitchFamily="34" charset="0"/>
                    <a:ea typeface="SamsungOne 400" panose="020B0503030303020204" pitchFamily="34" charset="0"/>
                  </a:rPr>
                  <a:t>Underserved community</a:t>
                </a:r>
                <a:endParaRPr lang="ko-KR" altLang="en-US" sz="1200" dirty="0">
                  <a:solidFill>
                    <a:sysClr val="windowText" lastClr="000000"/>
                  </a:solidFill>
                  <a:latin typeface="SamsungOne 400" panose="020B0503030303020204" pitchFamily="34" charset="0"/>
                  <a:ea typeface="맑은 고딕" panose="020B0503020000020004" pitchFamily="50" charset="-127"/>
                </a:endParaRPr>
              </a:p>
            </p:txBody>
          </p:sp>
          <p:sp>
            <p:nvSpPr>
              <p:cNvPr id="14" name="직사각형 54">
                <a:extLst>
                  <a:ext uri="{FF2B5EF4-FFF2-40B4-BE49-F238E27FC236}">
                    <a16:creationId xmlns:a16="http://schemas.microsoft.com/office/drawing/2014/main" id="{E71A41BB-34F3-48DD-8AD3-9827B4D70E60}"/>
                  </a:ext>
                </a:extLst>
              </p:cNvPr>
              <p:cNvSpPr/>
              <p:nvPr/>
            </p:nvSpPr>
            <p:spPr>
              <a:xfrm>
                <a:off x="560389" y="4286841"/>
                <a:ext cx="2684459" cy="84905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ysClr val="windowText" lastClr="000000"/>
                    </a:solidFill>
                    <a:latin typeface="SamsungOne 400" panose="020B0503030303020204" pitchFamily="34" charset="0"/>
                    <a:ea typeface="SamsungOne 400" panose="020B0503030303020204" pitchFamily="34" charset="0"/>
                  </a:rPr>
                  <a:t/>
                </a:r>
                <a:br>
                  <a:rPr lang="en-US" altLang="ko-KR" sz="1200" dirty="0">
                    <a:solidFill>
                      <a:sysClr val="windowText" lastClr="000000"/>
                    </a:solidFill>
                    <a:latin typeface="SamsungOne 400" panose="020B0503030303020204" pitchFamily="34" charset="0"/>
                    <a:ea typeface="SamsungOne 400" panose="020B0503030303020204" pitchFamily="34" charset="0"/>
                  </a:rPr>
                </a:br>
                <a:r>
                  <a:rPr lang="en-US" altLang="ko-KR" sz="1200" dirty="0">
                    <a:solidFill>
                      <a:sysClr val="windowText" lastClr="000000"/>
                    </a:solidFill>
                    <a:latin typeface="SamsungOne 400" panose="020B0503030303020204" pitchFamily="34" charset="0"/>
                    <a:ea typeface="SamsungOne 400" panose="020B0503030303020204" pitchFamily="34" charset="0"/>
                  </a:rPr>
                  <a:t>living in suburban area</a:t>
                </a:r>
                <a:endParaRPr lang="ko-KR" altLang="en-US" sz="1200" dirty="0">
                  <a:solidFill>
                    <a:sysClr val="windowText" lastClr="000000"/>
                  </a:solidFill>
                  <a:latin typeface="SamsungOne 400" panose="020B0503030303020204" pitchFamily="34" charset="0"/>
                  <a:ea typeface="맑은 고딕" panose="020B0503020000020004" pitchFamily="50" charset="-127"/>
                </a:endParaRPr>
              </a:p>
            </p:txBody>
          </p:sp>
          <p:sp>
            <p:nvSpPr>
              <p:cNvPr id="15" name="직사각형 55">
                <a:extLst>
                  <a:ext uri="{FF2B5EF4-FFF2-40B4-BE49-F238E27FC236}">
                    <a16:creationId xmlns:a16="http://schemas.microsoft.com/office/drawing/2014/main" id="{10DBE3C9-D2C3-4C51-BF24-7D83E76BF0A1}"/>
                  </a:ext>
                </a:extLst>
              </p:cNvPr>
              <p:cNvSpPr/>
              <p:nvPr/>
            </p:nvSpPr>
            <p:spPr>
              <a:xfrm>
                <a:off x="560389" y="5208846"/>
                <a:ext cx="2684459" cy="849055"/>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chemeClr val="tx1"/>
                    </a:solidFill>
                    <a:latin typeface="SamsungOne 400" panose="020B0503030303020204" pitchFamily="34" charset="0"/>
                    <a:ea typeface="SamsungOne 400" panose="020B0503030303020204" pitchFamily="34" charset="0"/>
                  </a:rPr>
                  <a:t/>
                </a:r>
                <a:br>
                  <a:rPr lang="en-US" altLang="ko-KR" sz="1200" dirty="0">
                    <a:solidFill>
                      <a:schemeClr val="tx1"/>
                    </a:solidFill>
                    <a:latin typeface="SamsungOne 400" panose="020B0503030303020204" pitchFamily="34" charset="0"/>
                    <a:ea typeface="SamsungOne 400" panose="020B0503030303020204" pitchFamily="34" charset="0"/>
                  </a:rPr>
                </a:br>
                <a:r>
                  <a:rPr lang="en-US" altLang="ko-KR" sz="1200">
                    <a:solidFill>
                      <a:schemeClr val="tx1"/>
                    </a:solidFill>
                    <a:latin typeface="SamsungOne 400" panose="020B0503030303020204" pitchFamily="34" charset="0"/>
                    <a:ea typeface="SamsungOne 400" panose="020B0503030303020204" pitchFamily="34" charset="0"/>
                  </a:rPr>
                  <a:t>Glucose meter</a:t>
                </a:r>
                <a:endParaRPr lang="ko-KR" altLang="en-US" sz="1200" dirty="0">
                  <a:solidFill>
                    <a:schemeClr val="tx1"/>
                  </a:solidFill>
                  <a:latin typeface="SamsungOne 400" panose="020B0503030303020204" pitchFamily="34" charset="0"/>
                  <a:ea typeface="맑은 고딕" panose="020B0503020000020004" pitchFamily="50" charset="-127"/>
                </a:endParaRPr>
              </a:p>
            </p:txBody>
          </p:sp>
          <p:sp>
            <p:nvSpPr>
              <p:cNvPr id="16" name="직사각형 1">
                <a:extLst>
                  <a:ext uri="{FF2B5EF4-FFF2-40B4-BE49-F238E27FC236}">
                    <a16:creationId xmlns:a16="http://schemas.microsoft.com/office/drawing/2014/main" id="{BED68A87-2DD7-4F6E-8381-60F5B4647C59}"/>
                  </a:ext>
                </a:extLst>
              </p:cNvPr>
              <p:cNvSpPr/>
              <p:nvPr/>
            </p:nvSpPr>
            <p:spPr>
              <a:xfrm>
                <a:off x="3405189" y="1520826"/>
                <a:ext cx="5940425" cy="268719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prstClr val="white"/>
                  </a:solidFill>
                  <a:latin typeface="Calibri" panose="020F0502020204030204"/>
                  <a:ea typeface="맑은 고딕" panose="020B0503020000020004" pitchFamily="50" charset="-127"/>
                </a:endParaRPr>
              </a:p>
            </p:txBody>
          </p:sp>
          <p:sp>
            <p:nvSpPr>
              <p:cNvPr id="17" name="직사각형 10">
                <a:extLst>
                  <a:ext uri="{FF2B5EF4-FFF2-40B4-BE49-F238E27FC236}">
                    <a16:creationId xmlns:a16="http://schemas.microsoft.com/office/drawing/2014/main" id="{FF9331F9-5B84-4F71-9C7A-C5C0C95E16D1}"/>
                  </a:ext>
                </a:extLst>
              </p:cNvPr>
              <p:cNvSpPr/>
              <p:nvPr/>
            </p:nvSpPr>
            <p:spPr>
              <a:xfrm>
                <a:off x="3405189" y="1520826"/>
                <a:ext cx="5940425" cy="32067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prstClr val="white"/>
                  </a:solidFill>
                  <a:latin typeface="Calibri" panose="020F0502020204030204"/>
                  <a:ea typeface="맑은 고딕" panose="020B0503020000020004" pitchFamily="50" charset="-127"/>
                </a:endParaRPr>
              </a:p>
            </p:txBody>
          </p:sp>
          <p:sp>
            <p:nvSpPr>
              <p:cNvPr id="18" name="직사각형 5">
                <a:extLst>
                  <a:ext uri="{FF2B5EF4-FFF2-40B4-BE49-F238E27FC236}">
                    <a16:creationId xmlns:a16="http://schemas.microsoft.com/office/drawing/2014/main" id="{2C9A986F-81A5-4775-A8E3-E93892FFB338}"/>
                  </a:ext>
                </a:extLst>
              </p:cNvPr>
              <p:cNvSpPr/>
              <p:nvPr/>
            </p:nvSpPr>
            <p:spPr>
              <a:xfrm>
                <a:off x="3887788" y="4737100"/>
                <a:ext cx="1600958" cy="13081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200" dirty="0">
                    <a:solidFill>
                      <a:schemeClr val="tx1"/>
                    </a:solidFill>
                    <a:latin typeface="SamsungOne 400" panose="020B0503030303020204" pitchFamily="34" charset="0"/>
                    <a:ea typeface="SamsungOne 400" panose="020B0503030303020204" pitchFamily="34" charset="0"/>
                  </a:rPr>
                  <a:t/>
                </a:r>
                <a:br>
                  <a:rPr lang="en-US" altLang="ko-KR" sz="1200" dirty="0">
                    <a:solidFill>
                      <a:schemeClr val="tx1"/>
                    </a:solidFill>
                    <a:latin typeface="SamsungOne 400" panose="020B0503030303020204" pitchFamily="34" charset="0"/>
                    <a:ea typeface="SamsungOne 400" panose="020B0503030303020204" pitchFamily="34" charset="0"/>
                  </a:rPr>
                </a:br>
                <a:r>
                  <a:rPr lang="en-US" altLang="ko-KR" sz="1200" dirty="0">
                    <a:solidFill>
                      <a:schemeClr val="tx1"/>
                    </a:solidFill>
                    <a:latin typeface="SamsungOne 400" panose="020B0503030303020204" pitchFamily="34" charset="0"/>
                    <a:ea typeface="SamsungOne 400" panose="020B0503030303020204" pitchFamily="34" charset="0"/>
                  </a:rPr>
                  <a:t>Visiting medical clinic </a:t>
                </a:r>
                <a:r>
                  <a:rPr lang="en-US" altLang="ko-KR" sz="1200" dirty="0">
                    <a:solidFill>
                      <a:schemeClr val="tx1"/>
                    </a:solidFill>
                    <a:latin typeface="SamsungOne 400" panose="020B0503030303020204" pitchFamily="34" charset="0"/>
                    <a:ea typeface="맑은 고딕" panose="020B0503020000020004" pitchFamily="50" charset="-127"/>
                  </a:rPr>
                  <a:t>to check-up for ocular disease </a:t>
                </a:r>
                <a:endParaRPr lang="ko-KR" altLang="en-US" sz="1200" dirty="0">
                  <a:solidFill>
                    <a:schemeClr val="tx1"/>
                  </a:solidFill>
                  <a:latin typeface="SamsungOne 400" panose="020B0503030303020204" pitchFamily="34" charset="0"/>
                  <a:ea typeface="맑은 고딕" panose="020B0503020000020004" pitchFamily="50" charset="-127"/>
                </a:endParaRPr>
              </a:p>
            </p:txBody>
          </p:sp>
          <p:sp>
            <p:nvSpPr>
              <p:cNvPr id="19" name="직사각형 6">
                <a:extLst>
                  <a:ext uri="{FF2B5EF4-FFF2-40B4-BE49-F238E27FC236}">
                    <a16:creationId xmlns:a16="http://schemas.microsoft.com/office/drawing/2014/main" id="{50AD87D1-EA9A-4A9F-8698-3B023F8B76F1}"/>
                  </a:ext>
                </a:extLst>
              </p:cNvPr>
              <p:cNvSpPr/>
              <p:nvPr/>
            </p:nvSpPr>
            <p:spPr>
              <a:xfrm>
                <a:off x="5690809" y="4737100"/>
                <a:ext cx="1600958" cy="13081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200" dirty="0">
                    <a:solidFill>
                      <a:schemeClr val="tx1"/>
                    </a:solidFill>
                    <a:latin typeface="SamsungOne 400" panose="020B0503030303020204" pitchFamily="34" charset="0"/>
                    <a:ea typeface="맑은 고딕" panose="020B0503020000020004" pitchFamily="50" charset="-127"/>
                  </a:rPr>
                  <a:t/>
                </a:r>
                <a:br>
                  <a:rPr lang="en-US" altLang="ko-KR" sz="1200" dirty="0">
                    <a:solidFill>
                      <a:schemeClr val="tx1"/>
                    </a:solidFill>
                    <a:latin typeface="SamsungOne 400" panose="020B0503030303020204" pitchFamily="34" charset="0"/>
                    <a:ea typeface="맑은 고딕" panose="020B0503020000020004" pitchFamily="50" charset="-127"/>
                  </a:rPr>
                </a:br>
                <a:r>
                  <a:rPr lang="en-US" altLang="ko-KR" sz="1200" dirty="0">
                    <a:solidFill>
                      <a:schemeClr val="tx1"/>
                    </a:solidFill>
                    <a:latin typeface="SamsungOne 400" panose="020B0503030303020204" pitchFamily="34" charset="0"/>
                    <a:ea typeface="맑은 고딕" panose="020B0503020000020004" pitchFamily="50" charset="-127"/>
                  </a:rPr>
                  <a:t>Getting medical advice with low or no medical cost</a:t>
                </a:r>
                <a:endParaRPr lang="ko-KR" altLang="en-US" sz="1200" dirty="0">
                  <a:solidFill>
                    <a:schemeClr val="tx1"/>
                  </a:solidFill>
                  <a:latin typeface="SamsungOne 400" panose="020B0503030303020204" pitchFamily="34" charset="0"/>
                  <a:ea typeface="맑은 고딕" panose="020B0503020000020004" pitchFamily="50" charset="-127"/>
                </a:endParaRPr>
              </a:p>
            </p:txBody>
          </p:sp>
          <p:sp>
            <p:nvSpPr>
              <p:cNvPr id="25" name="직사각형 7">
                <a:extLst>
                  <a:ext uri="{FF2B5EF4-FFF2-40B4-BE49-F238E27FC236}">
                    <a16:creationId xmlns:a16="http://schemas.microsoft.com/office/drawing/2014/main" id="{F403397D-FD94-416E-8CEB-E0A03AEACFED}"/>
                  </a:ext>
                </a:extLst>
              </p:cNvPr>
              <p:cNvSpPr/>
              <p:nvPr/>
            </p:nvSpPr>
            <p:spPr>
              <a:xfrm>
                <a:off x="7493829" y="4737100"/>
                <a:ext cx="1600958" cy="13081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0"/>
                <a:r>
                  <a:rPr lang="en-US" altLang="ko-KR" sz="1200" dirty="0">
                    <a:solidFill>
                      <a:schemeClr val="tx1"/>
                    </a:solidFill>
                    <a:latin typeface="SamsungOne 400" panose="020B0503030303020204" pitchFamily="34" charset="0"/>
                    <a:ea typeface="맑은 고딕" panose="020B0503020000020004" pitchFamily="50" charset="-127"/>
                  </a:rPr>
                  <a:t/>
                </a:r>
                <a:br>
                  <a:rPr lang="en-US" altLang="ko-KR" sz="1200" dirty="0">
                    <a:solidFill>
                      <a:schemeClr val="tx1"/>
                    </a:solidFill>
                    <a:latin typeface="SamsungOne 400" panose="020B0503030303020204" pitchFamily="34" charset="0"/>
                    <a:ea typeface="맑은 고딕" panose="020B0503020000020004" pitchFamily="50" charset="-127"/>
                  </a:rPr>
                </a:br>
                <a:r>
                  <a:rPr lang="en-US" altLang="ko-KR" sz="1200" dirty="0">
                    <a:solidFill>
                      <a:schemeClr val="tx1"/>
                    </a:solidFill>
                    <a:latin typeface="SamsungOne 400" panose="020B0503030303020204" pitchFamily="34" charset="0"/>
                    <a:ea typeface="맑은 고딕" panose="020B0503020000020004" pitchFamily="50" charset="-127"/>
                  </a:rPr>
                  <a:t>Eating sweets without worrying about diabetes</a:t>
                </a:r>
                <a:endParaRPr lang="ko-KR" altLang="en-US" sz="1200" dirty="0">
                  <a:solidFill>
                    <a:schemeClr val="tx1"/>
                  </a:solidFill>
                  <a:latin typeface="SamsungOne 400" panose="020B0503030303020204" pitchFamily="34" charset="0"/>
                  <a:ea typeface="맑은 고딕" panose="020B0503020000020004" pitchFamily="50" charset="-127"/>
                </a:endParaRPr>
              </a:p>
            </p:txBody>
          </p:sp>
          <p:sp>
            <p:nvSpPr>
              <p:cNvPr id="26" name="화살표: 오른쪽 4">
                <a:extLst>
                  <a:ext uri="{FF2B5EF4-FFF2-40B4-BE49-F238E27FC236}">
                    <a16:creationId xmlns:a16="http://schemas.microsoft.com/office/drawing/2014/main" id="{1BC8BACF-769B-4788-8F68-D5932A7F9FDA}"/>
                  </a:ext>
                </a:extLst>
              </p:cNvPr>
              <p:cNvSpPr/>
              <p:nvPr/>
            </p:nvSpPr>
            <p:spPr>
              <a:xfrm rot="5400000">
                <a:off x="5924550" y="3845537"/>
                <a:ext cx="901700" cy="800100"/>
              </a:xfrm>
              <a:prstGeom prst="rightArrow">
                <a:avLst>
                  <a:gd name="adj1" fmla="val 69048"/>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600">
                  <a:solidFill>
                    <a:prstClr val="white"/>
                  </a:solidFill>
                  <a:latin typeface="SamsungOne 400" panose="020B0503030303020204" pitchFamily="34" charset="0"/>
                  <a:ea typeface="맑은 고딕" panose="020B0503020000020004" pitchFamily="50" charset="-127"/>
                </a:endParaRPr>
              </a:p>
            </p:txBody>
          </p:sp>
          <p:sp>
            <p:nvSpPr>
              <p:cNvPr id="27" name="TextBox 26">
                <a:extLst>
                  <a:ext uri="{FF2B5EF4-FFF2-40B4-BE49-F238E27FC236}">
                    <a16:creationId xmlns:a16="http://schemas.microsoft.com/office/drawing/2014/main" id="{023237D2-9835-468E-B5E8-874D2B1EE127}"/>
                  </a:ext>
                </a:extLst>
              </p:cNvPr>
              <p:cNvSpPr txBox="1"/>
              <p:nvPr/>
            </p:nvSpPr>
            <p:spPr>
              <a:xfrm>
                <a:off x="4345269" y="1573439"/>
                <a:ext cx="536539" cy="249578"/>
              </a:xfrm>
              <a:prstGeom prst="rect">
                <a:avLst/>
              </a:prstGeom>
              <a:noFill/>
            </p:spPr>
            <p:txBody>
              <a:bodyPr wrap="none" lIns="71977" tIns="0" rIns="71977" bIns="0" rtlCol="0">
                <a:spAutoFit/>
              </a:bodyPr>
              <a:lstStyle/>
              <a:p>
                <a:pPr algn="ctr"/>
                <a:r>
                  <a:rPr lang="en-US" sz="12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Value</a:t>
                </a:r>
              </a:p>
            </p:txBody>
          </p:sp>
          <p:sp>
            <p:nvSpPr>
              <p:cNvPr id="28" name="TextBox 27">
                <a:extLst>
                  <a:ext uri="{FF2B5EF4-FFF2-40B4-BE49-F238E27FC236}">
                    <a16:creationId xmlns:a16="http://schemas.microsoft.com/office/drawing/2014/main" id="{07494279-35E1-45B0-867A-46596287CD5F}"/>
                  </a:ext>
                </a:extLst>
              </p:cNvPr>
              <p:cNvSpPr txBox="1"/>
              <p:nvPr/>
            </p:nvSpPr>
            <p:spPr>
              <a:xfrm>
                <a:off x="7136858" y="1573439"/>
                <a:ext cx="759357" cy="249578"/>
              </a:xfrm>
              <a:prstGeom prst="rect">
                <a:avLst/>
              </a:prstGeom>
              <a:noFill/>
            </p:spPr>
            <p:txBody>
              <a:bodyPr wrap="none" lIns="71977" tIns="0" rIns="71977" bIns="0" rtlCol="0">
                <a:spAutoFit/>
              </a:bodyPr>
              <a:lstStyle/>
              <a:p>
                <a:pPr algn="ctr"/>
                <a:r>
                  <a:rPr lang="en-US" sz="12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Behavior</a:t>
                </a:r>
              </a:p>
            </p:txBody>
          </p:sp>
          <p:grpSp>
            <p:nvGrpSpPr>
              <p:cNvPr id="29" name="Group 28">
                <a:extLst>
                  <a:ext uri="{FF2B5EF4-FFF2-40B4-BE49-F238E27FC236}">
                    <a16:creationId xmlns:a16="http://schemas.microsoft.com/office/drawing/2014/main" id="{A5329BD6-2209-4568-9B22-ADE242E8028C}"/>
                  </a:ext>
                </a:extLst>
              </p:cNvPr>
              <p:cNvGrpSpPr/>
              <p:nvPr/>
            </p:nvGrpSpPr>
            <p:grpSpPr>
              <a:xfrm>
                <a:off x="3517146" y="1918809"/>
                <a:ext cx="5699464" cy="369062"/>
                <a:chOff x="3517146" y="1918809"/>
                <a:chExt cx="5699464" cy="369062"/>
              </a:xfrm>
            </p:grpSpPr>
            <p:sp>
              <p:nvSpPr>
                <p:cNvPr id="56" name="화살표: 오른쪽 30">
                  <a:extLst>
                    <a:ext uri="{FF2B5EF4-FFF2-40B4-BE49-F238E27FC236}">
                      <a16:creationId xmlns:a16="http://schemas.microsoft.com/office/drawing/2014/main" id="{75AD38EB-E333-444F-B0D9-4CAFB0AD149F}"/>
                    </a:ext>
                  </a:extLst>
                </p:cNvPr>
                <p:cNvSpPr/>
                <p:nvPr/>
              </p:nvSpPr>
              <p:spPr>
                <a:xfrm>
                  <a:off x="5634038" y="2033490"/>
                  <a:ext cx="177800" cy="139700"/>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latin typeface="SamsungOne 400" panose="020B0503030303020204" pitchFamily="34" charset="0"/>
                    <a:ea typeface="맑은 고딕" panose="020B0503020000020004" pitchFamily="50" charset="-127"/>
                  </a:endParaRPr>
                </a:p>
              </p:txBody>
            </p:sp>
            <p:sp>
              <p:nvSpPr>
                <p:cNvPr id="57" name="직사각형 8">
                  <a:extLst>
                    <a:ext uri="{FF2B5EF4-FFF2-40B4-BE49-F238E27FC236}">
                      <a16:creationId xmlns:a16="http://schemas.microsoft.com/office/drawing/2014/main" id="{D1948D01-60F6-4221-BBAB-F874787A24AD}"/>
                    </a:ext>
                  </a:extLst>
                </p:cNvPr>
                <p:cNvSpPr/>
                <p:nvPr/>
              </p:nvSpPr>
              <p:spPr>
                <a:xfrm>
                  <a:off x="3517146" y="1918809"/>
                  <a:ext cx="2192785"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chemeClr val="tx1"/>
                      </a:solidFill>
                      <a:latin typeface="SamsungOne 400" panose="020B0503030303020204" pitchFamily="34" charset="0"/>
                    </a:rPr>
                    <a:t>Economic stability</a:t>
                  </a:r>
                  <a:endParaRPr lang="ko-KR" altLang="en-US" sz="1200" dirty="0">
                    <a:solidFill>
                      <a:schemeClr val="tx1"/>
                    </a:solidFill>
                    <a:latin typeface="SamsungOne 400" panose="020B0503030303020204" pitchFamily="34" charset="0"/>
                  </a:endParaRPr>
                </a:p>
              </p:txBody>
            </p:sp>
            <p:sp>
              <p:nvSpPr>
                <p:cNvPr id="58" name="직사각형 14">
                  <a:extLst>
                    <a:ext uri="{FF2B5EF4-FFF2-40B4-BE49-F238E27FC236}">
                      <a16:creationId xmlns:a16="http://schemas.microsoft.com/office/drawing/2014/main" id="{BC9AC977-C7A4-4565-96B6-78A4FB5FFA1C}"/>
                    </a:ext>
                  </a:extLst>
                </p:cNvPr>
                <p:cNvSpPr/>
                <p:nvPr/>
              </p:nvSpPr>
              <p:spPr>
                <a:xfrm>
                  <a:off x="5816463" y="1918809"/>
                  <a:ext cx="3400147"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chemeClr val="tx1"/>
                      </a:solidFill>
                      <a:latin typeface="SamsungOne 400" panose="020B0503030303020204" pitchFamily="34" charset="0"/>
                    </a:rPr>
                    <a:t>Seek for economic stability</a:t>
                  </a:r>
                </a:p>
              </p:txBody>
            </p:sp>
          </p:grpSp>
          <p:grpSp>
            <p:nvGrpSpPr>
              <p:cNvPr id="30" name="그룹 32">
                <a:extLst>
                  <a:ext uri="{FF2B5EF4-FFF2-40B4-BE49-F238E27FC236}">
                    <a16:creationId xmlns:a16="http://schemas.microsoft.com/office/drawing/2014/main" id="{C16BAFE7-9084-4528-AA12-60FC46BA008D}"/>
                  </a:ext>
                </a:extLst>
              </p:cNvPr>
              <p:cNvGrpSpPr/>
              <p:nvPr/>
            </p:nvGrpSpPr>
            <p:grpSpPr>
              <a:xfrm>
                <a:off x="3517145" y="2368071"/>
                <a:ext cx="5699464" cy="369062"/>
                <a:chOff x="3515557" y="1944209"/>
                <a:chExt cx="5699464" cy="369062"/>
              </a:xfrm>
            </p:grpSpPr>
            <p:sp>
              <p:nvSpPr>
                <p:cNvPr id="53" name="화살표: 오른쪽 33">
                  <a:extLst>
                    <a:ext uri="{FF2B5EF4-FFF2-40B4-BE49-F238E27FC236}">
                      <a16:creationId xmlns:a16="http://schemas.microsoft.com/office/drawing/2014/main" id="{1831632F-74F8-4184-B21D-C34830E46BB6}"/>
                    </a:ext>
                  </a:extLst>
                </p:cNvPr>
                <p:cNvSpPr/>
                <p:nvPr/>
              </p:nvSpPr>
              <p:spPr>
                <a:xfrm>
                  <a:off x="5632450" y="2058890"/>
                  <a:ext cx="177800" cy="139700"/>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latin typeface="SamsungOne 400" panose="020B0503030303020204" pitchFamily="34" charset="0"/>
                    <a:ea typeface="맑은 고딕" panose="020B0503020000020004" pitchFamily="50" charset="-127"/>
                  </a:endParaRPr>
                </a:p>
              </p:txBody>
            </p:sp>
            <p:sp>
              <p:nvSpPr>
                <p:cNvPr id="54" name="직사각형 34">
                  <a:extLst>
                    <a:ext uri="{FF2B5EF4-FFF2-40B4-BE49-F238E27FC236}">
                      <a16:creationId xmlns:a16="http://schemas.microsoft.com/office/drawing/2014/main" id="{96238B89-B8ED-43D6-8843-118A87333B4C}"/>
                    </a:ext>
                  </a:extLst>
                </p:cNvPr>
                <p:cNvSpPr/>
                <p:nvPr/>
              </p:nvSpPr>
              <p:spPr>
                <a:xfrm>
                  <a:off x="3515557" y="1944209"/>
                  <a:ext cx="2192785"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chemeClr val="tx1"/>
                      </a:solidFill>
                      <a:latin typeface="SamsungOne 400" panose="020B0503030303020204" pitchFamily="34" charset="0"/>
                      <a:ea typeface="맑은 고딕" panose="020B0503020000020004" pitchFamily="50" charset="-127"/>
                    </a:rPr>
                    <a:t>Sweets lover</a:t>
                  </a:r>
                  <a:endParaRPr lang="ko-KR" altLang="en-US" sz="1200" dirty="0">
                    <a:solidFill>
                      <a:schemeClr val="tx1"/>
                    </a:solidFill>
                    <a:latin typeface="SamsungOne 400" panose="020B0503030303020204" pitchFamily="34" charset="0"/>
                    <a:ea typeface="맑은 고딕" panose="020B0503020000020004" pitchFamily="50" charset="-127"/>
                  </a:endParaRPr>
                </a:p>
              </p:txBody>
            </p:sp>
            <p:sp>
              <p:nvSpPr>
                <p:cNvPr id="55" name="직사각형 35">
                  <a:extLst>
                    <a:ext uri="{FF2B5EF4-FFF2-40B4-BE49-F238E27FC236}">
                      <a16:creationId xmlns:a16="http://schemas.microsoft.com/office/drawing/2014/main" id="{BD3EB911-E5A1-4F9A-91BE-81AB3C7762C6}"/>
                    </a:ext>
                  </a:extLst>
                </p:cNvPr>
                <p:cNvSpPr/>
                <p:nvPr/>
              </p:nvSpPr>
              <p:spPr>
                <a:xfrm>
                  <a:off x="5814874" y="1944209"/>
                  <a:ext cx="3400147"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chemeClr val="tx1"/>
                      </a:solidFill>
                      <a:latin typeface="SamsungOne 400" panose="020B0503030303020204" pitchFamily="34" charset="0"/>
                      <a:ea typeface="맑은 고딕" panose="020B0503020000020004" pitchFamily="50" charset="-127"/>
                    </a:rPr>
                    <a:t>Eat sweets but have diabetes</a:t>
                  </a:r>
                  <a:endParaRPr lang="ko-KR" altLang="en-US" sz="1200" dirty="0">
                    <a:solidFill>
                      <a:schemeClr val="tx1"/>
                    </a:solidFill>
                    <a:latin typeface="SamsungOne 400" panose="020B0503030303020204" pitchFamily="34" charset="0"/>
                    <a:ea typeface="맑은 고딕" panose="020B0503020000020004" pitchFamily="50" charset="-127"/>
                  </a:endParaRPr>
                </a:p>
              </p:txBody>
            </p:sp>
          </p:grpSp>
          <p:grpSp>
            <p:nvGrpSpPr>
              <p:cNvPr id="31" name="그룹 36">
                <a:extLst>
                  <a:ext uri="{FF2B5EF4-FFF2-40B4-BE49-F238E27FC236}">
                    <a16:creationId xmlns:a16="http://schemas.microsoft.com/office/drawing/2014/main" id="{7E32FB36-4816-4B37-A6DE-64B19AC79A5E}"/>
                  </a:ext>
                </a:extLst>
              </p:cNvPr>
              <p:cNvGrpSpPr/>
              <p:nvPr/>
            </p:nvGrpSpPr>
            <p:grpSpPr>
              <a:xfrm>
                <a:off x="3517145" y="2816954"/>
                <a:ext cx="5699464" cy="369062"/>
                <a:chOff x="3515557" y="1944209"/>
                <a:chExt cx="5699464" cy="369062"/>
              </a:xfrm>
            </p:grpSpPr>
            <p:sp>
              <p:nvSpPr>
                <p:cNvPr id="50" name="화살표: 오른쪽 37">
                  <a:extLst>
                    <a:ext uri="{FF2B5EF4-FFF2-40B4-BE49-F238E27FC236}">
                      <a16:creationId xmlns:a16="http://schemas.microsoft.com/office/drawing/2014/main" id="{8E3F3098-B5F7-4D3B-BE93-68BF02093D26}"/>
                    </a:ext>
                  </a:extLst>
                </p:cNvPr>
                <p:cNvSpPr/>
                <p:nvPr/>
              </p:nvSpPr>
              <p:spPr>
                <a:xfrm>
                  <a:off x="5632450" y="2058890"/>
                  <a:ext cx="177800" cy="139700"/>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latin typeface="SamsungOne 400" panose="020B0503030303020204" pitchFamily="34" charset="0"/>
                    <a:ea typeface="맑은 고딕" panose="020B0503020000020004" pitchFamily="50" charset="-127"/>
                  </a:endParaRPr>
                </a:p>
              </p:txBody>
            </p:sp>
            <p:sp>
              <p:nvSpPr>
                <p:cNvPr id="51" name="직사각형 38">
                  <a:extLst>
                    <a:ext uri="{FF2B5EF4-FFF2-40B4-BE49-F238E27FC236}">
                      <a16:creationId xmlns:a16="http://schemas.microsoft.com/office/drawing/2014/main" id="{A6D44AC5-A2EE-43AA-BF08-42D9572339B8}"/>
                    </a:ext>
                  </a:extLst>
                </p:cNvPr>
                <p:cNvSpPr/>
                <p:nvPr/>
              </p:nvSpPr>
              <p:spPr>
                <a:xfrm>
                  <a:off x="3515557" y="1944209"/>
                  <a:ext cx="2192785"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chemeClr val="tx1"/>
                      </a:solidFill>
                      <a:latin typeface="SamsungOne 400" panose="020B0503030303020204" pitchFamily="34" charset="0"/>
                      <a:ea typeface="맑은 고딕" panose="020B0503020000020004" pitchFamily="50" charset="-127"/>
                    </a:rPr>
                    <a:t>Alcoholic</a:t>
                  </a:r>
                  <a:endParaRPr lang="ko-KR" altLang="en-US" sz="1200" dirty="0">
                    <a:solidFill>
                      <a:schemeClr val="tx1"/>
                    </a:solidFill>
                    <a:latin typeface="SamsungOne 400" panose="020B0503030303020204" pitchFamily="34" charset="0"/>
                    <a:ea typeface="맑은 고딕" panose="020B0503020000020004" pitchFamily="50" charset="-127"/>
                  </a:endParaRPr>
                </a:p>
              </p:txBody>
            </p:sp>
            <p:sp>
              <p:nvSpPr>
                <p:cNvPr id="52" name="직사각형 39">
                  <a:extLst>
                    <a:ext uri="{FF2B5EF4-FFF2-40B4-BE49-F238E27FC236}">
                      <a16:creationId xmlns:a16="http://schemas.microsoft.com/office/drawing/2014/main" id="{073B9231-3CC1-4F9D-ABFA-9F39FDAB9FE1}"/>
                    </a:ext>
                  </a:extLst>
                </p:cNvPr>
                <p:cNvSpPr/>
                <p:nvPr/>
              </p:nvSpPr>
              <p:spPr>
                <a:xfrm>
                  <a:off x="5814874" y="1944209"/>
                  <a:ext cx="3400147"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chemeClr val="tx1"/>
                      </a:solidFill>
                      <a:latin typeface="SamsungOne 400" panose="020B0503030303020204" pitchFamily="34" charset="0"/>
                      <a:ea typeface="맑은 고딕" panose="020B0503020000020004" pitchFamily="50" charset="-127"/>
                    </a:rPr>
                    <a:t>Drink a bottle of liquor everyday</a:t>
                  </a:r>
                  <a:endParaRPr lang="ko-KR" altLang="en-US" sz="1200" dirty="0">
                    <a:solidFill>
                      <a:schemeClr val="tx1"/>
                    </a:solidFill>
                    <a:latin typeface="SamsungOne 400" panose="020B0503030303020204" pitchFamily="34" charset="0"/>
                    <a:ea typeface="맑은 고딕" panose="020B0503020000020004" pitchFamily="50" charset="-127"/>
                  </a:endParaRPr>
                </a:p>
              </p:txBody>
            </p:sp>
          </p:grpSp>
          <p:grpSp>
            <p:nvGrpSpPr>
              <p:cNvPr id="32" name="그룹 40">
                <a:extLst>
                  <a:ext uri="{FF2B5EF4-FFF2-40B4-BE49-F238E27FC236}">
                    <a16:creationId xmlns:a16="http://schemas.microsoft.com/office/drawing/2014/main" id="{72529932-C307-44AF-B817-10993A135DE7}"/>
                  </a:ext>
                </a:extLst>
              </p:cNvPr>
              <p:cNvGrpSpPr/>
              <p:nvPr/>
            </p:nvGrpSpPr>
            <p:grpSpPr>
              <a:xfrm>
                <a:off x="3517145" y="3266595"/>
                <a:ext cx="5699464" cy="369062"/>
                <a:chOff x="3515557" y="1944209"/>
                <a:chExt cx="5699464" cy="369062"/>
              </a:xfrm>
            </p:grpSpPr>
            <p:sp>
              <p:nvSpPr>
                <p:cNvPr id="47" name="화살표: 오른쪽 41">
                  <a:extLst>
                    <a:ext uri="{FF2B5EF4-FFF2-40B4-BE49-F238E27FC236}">
                      <a16:creationId xmlns:a16="http://schemas.microsoft.com/office/drawing/2014/main" id="{969F67B4-C12E-4404-A48A-3E852E913DE0}"/>
                    </a:ext>
                  </a:extLst>
                </p:cNvPr>
                <p:cNvSpPr/>
                <p:nvPr/>
              </p:nvSpPr>
              <p:spPr>
                <a:xfrm>
                  <a:off x="5632450" y="2058890"/>
                  <a:ext cx="177800" cy="139700"/>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latin typeface="SamsungOne 400" panose="020B0503030303020204" pitchFamily="34" charset="0"/>
                    <a:ea typeface="맑은 고딕" panose="020B0503020000020004" pitchFamily="50" charset="-127"/>
                  </a:endParaRPr>
                </a:p>
              </p:txBody>
            </p:sp>
            <p:sp>
              <p:nvSpPr>
                <p:cNvPr id="48" name="직사각형 42">
                  <a:extLst>
                    <a:ext uri="{FF2B5EF4-FFF2-40B4-BE49-F238E27FC236}">
                      <a16:creationId xmlns:a16="http://schemas.microsoft.com/office/drawing/2014/main" id="{2D308995-AB0B-4BE6-B488-00B99F89EB87}"/>
                    </a:ext>
                  </a:extLst>
                </p:cNvPr>
                <p:cNvSpPr/>
                <p:nvPr/>
              </p:nvSpPr>
              <p:spPr>
                <a:xfrm>
                  <a:off x="3515557" y="1944209"/>
                  <a:ext cx="2192785"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chemeClr val="tx1"/>
                      </a:solidFill>
                      <a:latin typeface="SamsungOne 400" panose="020B0503030303020204" pitchFamily="34" charset="0"/>
                      <a:ea typeface="SamsungOne 400" panose="020B0503030303020204" pitchFamily="34" charset="0"/>
                    </a:rPr>
                    <a:t>Subsistence</a:t>
                  </a:r>
                  <a:endParaRPr lang="ko-KR" altLang="en-US" sz="1200" dirty="0">
                    <a:solidFill>
                      <a:schemeClr val="tx1"/>
                    </a:solidFill>
                    <a:latin typeface="SamsungOne 400" panose="020B0503030303020204" pitchFamily="34" charset="0"/>
                  </a:endParaRPr>
                </a:p>
              </p:txBody>
            </p:sp>
            <p:sp>
              <p:nvSpPr>
                <p:cNvPr id="49" name="직사각형 43">
                  <a:extLst>
                    <a:ext uri="{FF2B5EF4-FFF2-40B4-BE49-F238E27FC236}">
                      <a16:creationId xmlns:a16="http://schemas.microsoft.com/office/drawing/2014/main" id="{65018E37-68E5-4C42-97E2-6273553A7A8B}"/>
                    </a:ext>
                  </a:extLst>
                </p:cNvPr>
                <p:cNvSpPr/>
                <p:nvPr/>
              </p:nvSpPr>
              <p:spPr>
                <a:xfrm>
                  <a:off x="5814874" y="1944209"/>
                  <a:ext cx="3400147"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200" dirty="0">
                      <a:solidFill>
                        <a:schemeClr val="tx1"/>
                      </a:solidFill>
                      <a:latin typeface="SamsungOne 400" panose="020B0503030303020204" pitchFamily="34" charset="0"/>
                      <a:ea typeface="SamsungOne 400" panose="020B0503030303020204" pitchFamily="34" charset="0"/>
                    </a:rPr>
                    <a:t>Always buy products with lowest price</a:t>
                  </a:r>
                  <a:endParaRPr lang="ko-KR" altLang="en-US" sz="1200" dirty="0">
                    <a:solidFill>
                      <a:schemeClr val="tx1"/>
                    </a:solidFill>
                    <a:latin typeface="SamsungOne 400" panose="020B0503030303020204" pitchFamily="34" charset="0"/>
                  </a:endParaRPr>
                </a:p>
              </p:txBody>
            </p:sp>
          </p:grpSp>
          <p:grpSp>
            <p:nvGrpSpPr>
              <p:cNvPr id="33" name="그룹 44">
                <a:extLst>
                  <a:ext uri="{FF2B5EF4-FFF2-40B4-BE49-F238E27FC236}">
                    <a16:creationId xmlns:a16="http://schemas.microsoft.com/office/drawing/2014/main" id="{C152F08F-D35E-403C-8113-37F24668C366}"/>
                  </a:ext>
                </a:extLst>
              </p:cNvPr>
              <p:cNvGrpSpPr/>
              <p:nvPr/>
            </p:nvGrpSpPr>
            <p:grpSpPr>
              <a:xfrm>
                <a:off x="3517145" y="3715857"/>
                <a:ext cx="5699464" cy="369062"/>
                <a:chOff x="3515557" y="1944209"/>
                <a:chExt cx="5699464" cy="369062"/>
              </a:xfrm>
            </p:grpSpPr>
            <p:sp>
              <p:nvSpPr>
                <p:cNvPr id="43" name="화살표: 오른쪽 45">
                  <a:extLst>
                    <a:ext uri="{FF2B5EF4-FFF2-40B4-BE49-F238E27FC236}">
                      <a16:creationId xmlns:a16="http://schemas.microsoft.com/office/drawing/2014/main" id="{115EDDFE-0DD2-47B0-AE78-721D00B65D79}"/>
                    </a:ext>
                  </a:extLst>
                </p:cNvPr>
                <p:cNvSpPr/>
                <p:nvPr/>
              </p:nvSpPr>
              <p:spPr>
                <a:xfrm>
                  <a:off x="5632450" y="2058890"/>
                  <a:ext cx="177800" cy="139700"/>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latin typeface="SamsungOne 400" panose="020B0503030303020204" pitchFamily="34" charset="0"/>
                    <a:ea typeface="맑은 고딕" panose="020B0503020000020004" pitchFamily="50" charset="-127"/>
                  </a:endParaRPr>
                </a:p>
              </p:txBody>
            </p:sp>
            <p:sp>
              <p:nvSpPr>
                <p:cNvPr id="44" name="직사각형 46">
                  <a:extLst>
                    <a:ext uri="{FF2B5EF4-FFF2-40B4-BE49-F238E27FC236}">
                      <a16:creationId xmlns:a16="http://schemas.microsoft.com/office/drawing/2014/main" id="{2996220F-4537-4361-BFC9-7A351EFFB0D2}"/>
                    </a:ext>
                  </a:extLst>
                </p:cNvPr>
                <p:cNvSpPr/>
                <p:nvPr/>
              </p:nvSpPr>
              <p:spPr>
                <a:xfrm>
                  <a:off x="3515557" y="1944209"/>
                  <a:ext cx="2192785"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latin typeface="SamsungOne 400" panose="020B0503030303020204" pitchFamily="34" charset="0"/>
                    <a:ea typeface="맑은 고딕" panose="020B0503020000020004" pitchFamily="50" charset="-127"/>
                  </a:endParaRPr>
                </a:p>
              </p:txBody>
            </p:sp>
            <p:sp>
              <p:nvSpPr>
                <p:cNvPr id="46" name="직사각형 47">
                  <a:extLst>
                    <a:ext uri="{FF2B5EF4-FFF2-40B4-BE49-F238E27FC236}">
                      <a16:creationId xmlns:a16="http://schemas.microsoft.com/office/drawing/2014/main" id="{0B6D4419-08E7-4DFE-8E49-4AD9117F86CE}"/>
                    </a:ext>
                  </a:extLst>
                </p:cNvPr>
                <p:cNvSpPr/>
                <p:nvPr/>
              </p:nvSpPr>
              <p:spPr>
                <a:xfrm>
                  <a:off x="5814874" y="1944209"/>
                  <a:ext cx="3400147"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solidFill>
                      <a:schemeClr val="tx1"/>
                    </a:solidFill>
                    <a:latin typeface="SamsungOne 400" panose="020B0503030303020204" pitchFamily="34" charset="0"/>
                    <a:ea typeface="맑은 고딕" panose="020B0503020000020004" pitchFamily="50" charset="-127"/>
                  </a:endParaRPr>
                </a:p>
              </p:txBody>
            </p:sp>
          </p:grpSp>
          <p:sp>
            <p:nvSpPr>
              <p:cNvPr id="34" name="TextBox 33">
                <a:extLst>
                  <a:ext uri="{FF2B5EF4-FFF2-40B4-BE49-F238E27FC236}">
                    <a16:creationId xmlns:a16="http://schemas.microsoft.com/office/drawing/2014/main" id="{F893B798-4100-49C1-AD79-981C30BEACE9}"/>
                  </a:ext>
                </a:extLst>
              </p:cNvPr>
              <p:cNvSpPr txBox="1"/>
              <p:nvPr/>
            </p:nvSpPr>
            <p:spPr>
              <a:xfrm>
                <a:off x="4381527" y="4860321"/>
                <a:ext cx="613483" cy="218382"/>
              </a:xfrm>
              <a:prstGeom prst="rect">
                <a:avLst/>
              </a:prstGeom>
              <a:noFill/>
            </p:spPr>
            <p:txBody>
              <a:bodyPr wrap="none" lIns="71977" tIns="0" rIns="71977" bIns="0" rtlCol="0">
                <a:spAutoFit/>
              </a:bodyPr>
              <a:lstStyle/>
              <a:p>
                <a:pPr algn="ctr"/>
                <a:r>
                  <a:rPr lang="en-US" sz="105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Wants 1</a:t>
                </a:r>
              </a:p>
            </p:txBody>
          </p:sp>
          <p:sp>
            <p:nvSpPr>
              <p:cNvPr id="35" name="TextBox 34">
                <a:extLst>
                  <a:ext uri="{FF2B5EF4-FFF2-40B4-BE49-F238E27FC236}">
                    <a16:creationId xmlns:a16="http://schemas.microsoft.com/office/drawing/2014/main" id="{F06321B2-B570-4941-9CC2-CA5F06DBF165}"/>
                  </a:ext>
                </a:extLst>
              </p:cNvPr>
              <p:cNvSpPr txBox="1"/>
              <p:nvPr/>
            </p:nvSpPr>
            <p:spPr>
              <a:xfrm>
                <a:off x="6179739" y="4860321"/>
                <a:ext cx="623101" cy="218382"/>
              </a:xfrm>
              <a:prstGeom prst="rect">
                <a:avLst/>
              </a:prstGeom>
              <a:noFill/>
            </p:spPr>
            <p:txBody>
              <a:bodyPr wrap="none" lIns="71977" tIns="0" rIns="71977" bIns="0" rtlCol="0">
                <a:spAutoFit/>
              </a:bodyPr>
              <a:lstStyle/>
              <a:p>
                <a:pPr algn="ctr"/>
                <a:r>
                  <a:rPr lang="en-US" sz="105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Wants 2</a:t>
                </a:r>
              </a:p>
            </p:txBody>
          </p:sp>
          <p:sp>
            <p:nvSpPr>
              <p:cNvPr id="36" name="TextBox 35">
                <a:extLst>
                  <a:ext uri="{FF2B5EF4-FFF2-40B4-BE49-F238E27FC236}">
                    <a16:creationId xmlns:a16="http://schemas.microsoft.com/office/drawing/2014/main" id="{6FEEF69F-6E50-4ADB-92BC-F135D8A99B9D}"/>
                  </a:ext>
                </a:extLst>
              </p:cNvPr>
              <p:cNvSpPr txBox="1"/>
              <p:nvPr/>
            </p:nvSpPr>
            <p:spPr>
              <a:xfrm>
                <a:off x="7981156" y="4860321"/>
                <a:ext cx="626307" cy="218382"/>
              </a:xfrm>
              <a:prstGeom prst="rect">
                <a:avLst/>
              </a:prstGeom>
              <a:noFill/>
            </p:spPr>
            <p:txBody>
              <a:bodyPr wrap="none" lIns="71977" tIns="0" rIns="71977" bIns="0" rtlCol="0">
                <a:spAutoFit/>
              </a:bodyPr>
              <a:lstStyle/>
              <a:p>
                <a:pPr algn="ctr"/>
                <a:r>
                  <a:rPr lang="en-US" sz="105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Wants 3</a:t>
                </a:r>
              </a:p>
            </p:txBody>
          </p:sp>
          <p:sp>
            <p:nvSpPr>
              <p:cNvPr id="37" name="TextBox 36">
                <a:extLst>
                  <a:ext uri="{FF2B5EF4-FFF2-40B4-BE49-F238E27FC236}">
                    <a16:creationId xmlns:a16="http://schemas.microsoft.com/office/drawing/2014/main" id="{F88EA415-F833-41AF-A2AF-4D43152CBB1F}"/>
                  </a:ext>
                </a:extLst>
              </p:cNvPr>
              <p:cNvSpPr txBox="1"/>
              <p:nvPr/>
            </p:nvSpPr>
            <p:spPr>
              <a:xfrm>
                <a:off x="1379334" y="1550900"/>
                <a:ext cx="1046582" cy="249659"/>
              </a:xfrm>
              <a:prstGeom prst="rect">
                <a:avLst/>
              </a:prstGeom>
              <a:noFill/>
            </p:spPr>
            <p:txBody>
              <a:bodyPr wrap="none" lIns="71977" tIns="0" rIns="71977" bIns="0" rtlCol="0">
                <a:spAutoFit/>
              </a:bodyPr>
              <a:lstStyle/>
              <a:p>
                <a:pPr algn="ctr"/>
                <a:r>
                  <a:rPr lang="en-US" altLang="ko-KR"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rPr>
                  <a:t>Age / Gender</a:t>
                </a:r>
                <a:endParaRPr lang="en-US"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38" name="TextBox 37">
                <a:extLst>
                  <a:ext uri="{FF2B5EF4-FFF2-40B4-BE49-F238E27FC236}">
                    <a16:creationId xmlns:a16="http://schemas.microsoft.com/office/drawing/2014/main" id="{36BA4539-62AE-4018-ADBC-874AB9C49F82}"/>
                  </a:ext>
                </a:extLst>
              </p:cNvPr>
              <p:cNvSpPr txBox="1"/>
              <p:nvPr/>
            </p:nvSpPr>
            <p:spPr>
              <a:xfrm>
                <a:off x="1440386" y="2477999"/>
                <a:ext cx="924466" cy="249578"/>
              </a:xfrm>
              <a:prstGeom prst="rect">
                <a:avLst/>
              </a:prstGeom>
              <a:noFill/>
            </p:spPr>
            <p:txBody>
              <a:bodyPr wrap="none" lIns="71977" tIns="0" rIns="71977" bIns="0" rtlCol="0">
                <a:spAutoFit/>
              </a:bodyPr>
              <a:lstStyle/>
              <a:p>
                <a:pPr algn="ctr"/>
                <a:r>
                  <a:rPr lang="en-US" altLang="ko-KR"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rPr>
                  <a:t>Occupation</a:t>
                </a:r>
                <a:endParaRPr lang="en-US"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39" name="TextBox 38">
                <a:extLst>
                  <a:ext uri="{FF2B5EF4-FFF2-40B4-BE49-F238E27FC236}">
                    <a16:creationId xmlns:a16="http://schemas.microsoft.com/office/drawing/2014/main" id="{E181C9A0-530C-4493-9AE3-6D4ECA428A68}"/>
                  </a:ext>
                </a:extLst>
              </p:cNvPr>
              <p:cNvSpPr txBox="1"/>
              <p:nvPr/>
            </p:nvSpPr>
            <p:spPr>
              <a:xfrm>
                <a:off x="1397907" y="3417800"/>
                <a:ext cx="1009424" cy="249578"/>
              </a:xfrm>
              <a:prstGeom prst="rect">
                <a:avLst/>
              </a:prstGeom>
              <a:noFill/>
            </p:spPr>
            <p:txBody>
              <a:bodyPr wrap="none" lIns="71977" tIns="0" rIns="71977" bIns="0" rtlCol="0">
                <a:spAutoFit/>
              </a:bodyPr>
              <a:lstStyle/>
              <a:p>
                <a:pPr algn="ctr"/>
                <a:r>
                  <a:rPr lang="en-US" altLang="ko-KR"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rPr>
                  <a:t>Social Group</a:t>
                </a:r>
                <a:endParaRPr lang="en-US"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40" name="TextBox 39">
                <a:extLst>
                  <a:ext uri="{FF2B5EF4-FFF2-40B4-BE49-F238E27FC236}">
                    <a16:creationId xmlns:a16="http://schemas.microsoft.com/office/drawing/2014/main" id="{2F16740F-6011-4F44-B178-F1DD671F2B02}"/>
                  </a:ext>
                </a:extLst>
              </p:cNvPr>
              <p:cNvSpPr txBox="1"/>
              <p:nvPr/>
            </p:nvSpPr>
            <p:spPr>
              <a:xfrm>
                <a:off x="1104561" y="4332199"/>
                <a:ext cx="1596124" cy="249578"/>
              </a:xfrm>
              <a:prstGeom prst="rect">
                <a:avLst/>
              </a:prstGeom>
              <a:noFill/>
            </p:spPr>
            <p:txBody>
              <a:bodyPr wrap="none" lIns="71977" tIns="0" rIns="71977" bIns="0" rtlCol="0">
                <a:spAutoFit/>
              </a:bodyPr>
              <a:lstStyle/>
              <a:p>
                <a:pPr algn="ctr"/>
                <a:r>
                  <a:rPr lang="en-US" altLang="ko-KR"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rPr>
                  <a:t>Social Circumstances</a:t>
                </a:r>
                <a:endParaRPr lang="en-US"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41" name="TextBox 40">
                <a:extLst>
                  <a:ext uri="{FF2B5EF4-FFF2-40B4-BE49-F238E27FC236}">
                    <a16:creationId xmlns:a16="http://schemas.microsoft.com/office/drawing/2014/main" id="{B590D36A-8FFA-4171-98FC-DA0F8A792A2F}"/>
                  </a:ext>
                </a:extLst>
              </p:cNvPr>
              <p:cNvSpPr txBox="1"/>
              <p:nvPr/>
            </p:nvSpPr>
            <p:spPr>
              <a:xfrm>
                <a:off x="1306537" y="5246600"/>
                <a:ext cx="1192167" cy="249578"/>
              </a:xfrm>
              <a:prstGeom prst="rect">
                <a:avLst/>
              </a:prstGeom>
              <a:noFill/>
            </p:spPr>
            <p:txBody>
              <a:bodyPr wrap="none" lIns="71977" tIns="0" rIns="71977" bIns="0" rtlCol="0">
                <a:spAutoFit/>
              </a:bodyPr>
              <a:lstStyle/>
              <a:p>
                <a:pPr algn="ctr"/>
                <a:r>
                  <a:rPr lang="en-US" altLang="ko-KR"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rPr>
                  <a:t>Essential Items</a:t>
                </a:r>
                <a:endParaRPr lang="en-US" sz="1200" dirty="0">
                  <a:solidFill>
                    <a:srgbClr val="1428A0"/>
                  </a:solidFill>
                  <a:latin typeface="SamsungOne 700" panose="020B0803030303020204" pitchFamily="34" charset="0"/>
                  <a:ea typeface="SamsungOne 700" panose="020B0803030303020204" pitchFamily="34" charset="0"/>
                  <a:cs typeface="Times New Roman" panose="02020603050405020304" pitchFamily="18" charset="0"/>
                </a:endParaRPr>
              </a:p>
            </p:txBody>
          </p:sp>
        </p:grpSp>
        <p:pic>
          <p:nvPicPr>
            <p:cNvPr id="42" name="Graphic 41" descr="Construction worker">
              <a:extLst>
                <a:ext uri="{FF2B5EF4-FFF2-40B4-BE49-F238E27FC236}">
                  <a16:creationId xmlns:a16="http://schemas.microsoft.com/office/drawing/2014/main" id="{6961CA24-018F-4D2D-84D2-3561EACBB445}"/>
                </a:ext>
              </a:extLst>
            </p:cNvPr>
            <p:cNvPicPr>
              <a:picLocks noChangeAspect="1"/>
            </p:cNvPicPr>
            <p:nvPr/>
          </p:nvPicPr>
          <p:blipFill>
            <a:blip r:embed="rId3" cstate="hq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489318" y="2829471"/>
              <a:ext cx="829970" cy="829970"/>
            </a:xfrm>
            <a:prstGeom prst="rect">
              <a:avLst/>
            </a:prstGeom>
          </p:spPr>
        </p:pic>
      </p:grpSp>
      <p:sp>
        <p:nvSpPr>
          <p:cNvPr id="59" name="직사각형 23">
            <a:extLst>
              <a:ext uri="{FF2B5EF4-FFF2-40B4-BE49-F238E27FC236}">
                <a16:creationId xmlns:a16="http://schemas.microsoft.com/office/drawing/2014/main" id="{0077F563-89A8-474C-87E8-C2ACEDE7D524}"/>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120319224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직사각형 51">
            <a:extLst>
              <a:ext uri="{FF2B5EF4-FFF2-40B4-BE49-F238E27FC236}">
                <a16:creationId xmlns:a16="http://schemas.microsoft.com/office/drawing/2014/main" id="{C8BEF965-D936-4B84-A095-458FB81B212D}"/>
              </a:ext>
            </a:extLst>
          </p:cNvPr>
          <p:cNvSpPr/>
          <p:nvPr/>
        </p:nvSpPr>
        <p:spPr>
          <a:xfrm>
            <a:off x="560209" y="1521438"/>
            <a:ext cx="2683599" cy="848783"/>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53" name="직사각형 52">
            <a:extLst>
              <a:ext uri="{FF2B5EF4-FFF2-40B4-BE49-F238E27FC236}">
                <a16:creationId xmlns:a16="http://schemas.microsoft.com/office/drawing/2014/main" id="{E13E151E-D608-4369-BD4F-3EF4F18473DF}"/>
              </a:ext>
            </a:extLst>
          </p:cNvPr>
          <p:cNvSpPr/>
          <p:nvPr/>
        </p:nvSpPr>
        <p:spPr>
          <a:xfrm>
            <a:off x="560209" y="2443148"/>
            <a:ext cx="2683599" cy="848783"/>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54" name="직사각형 53">
            <a:extLst>
              <a:ext uri="{FF2B5EF4-FFF2-40B4-BE49-F238E27FC236}">
                <a16:creationId xmlns:a16="http://schemas.microsoft.com/office/drawing/2014/main" id="{60B6FD4A-490C-4DF9-9A0D-7886C6B769C6}"/>
              </a:ext>
            </a:extLst>
          </p:cNvPr>
          <p:cNvSpPr/>
          <p:nvPr/>
        </p:nvSpPr>
        <p:spPr>
          <a:xfrm>
            <a:off x="560209" y="3364857"/>
            <a:ext cx="2683599" cy="848783"/>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55" name="직사각형 54">
            <a:extLst>
              <a:ext uri="{FF2B5EF4-FFF2-40B4-BE49-F238E27FC236}">
                <a16:creationId xmlns:a16="http://schemas.microsoft.com/office/drawing/2014/main" id="{11A9D02B-4AFC-4339-BDF4-E6F1EEEA9D06}"/>
              </a:ext>
            </a:extLst>
          </p:cNvPr>
          <p:cNvSpPr/>
          <p:nvPr/>
        </p:nvSpPr>
        <p:spPr>
          <a:xfrm>
            <a:off x="560209" y="4286566"/>
            <a:ext cx="2683599" cy="848783"/>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56" name="직사각형 55">
            <a:extLst>
              <a:ext uri="{FF2B5EF4-FFF2-40B4-BE49-F238E27FC236}">
                <a16:creationId xmlns:a16="http://schemas.microsoft.com/office/drawing/2014/main" id="{FBB8F4B9-1982-4750-AED5-1C690C376442}"/>
              </a:ext>
            </a:extLst>
          </p:cNvPr>
          <p:cNvSpPr/>
          <p:nvPr/>
        </p:nvSpPr>
        <p:spPr>
          <a:xfrm>
            <a:off x="560209" y="5208276"/>
            <a:ext cx="2683599" cy="848783"/>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dirty="0">
              <a:solidFill>
                <a:prstClr val="white"/>
              </a:solidFill>
              <a:latin typeface="Calibri" panose="020F0502020204030204"/>
              <a:ea typeface="맑은 고딕" panose="020B0503020000020004" pitchFamily="50" charset="-127"/>
            </a:endParaRPr>
          </a:p>
        </p:txBody>
      </p:sp>
      <p:sp>
        <p:nvSpPr>
          <p:cNvPr id="2" name="직사각형 1">
            <a:extLst>
              <a:ext uri="{FF2B5EF4-FFF2-40B4-BE49-F238E27FC236}">
                <a16:creationId xmlns:a16="http://schemas.microsoft.com/office/drawing/2014/main" id="{B7F35637-5315-45F4-96F9-E9B7C4053FD7}"/>
              </a:ext>
            </a:extLst>
          </p:cNvPr>
          <p:cNvSpPr/>
          <p:nvPr/>
        </p:nvSpPr>
        <p:spPr>
          <a:xfrm>
            <a:off x="3404098" y="1521438"/>
            <a:ext cx="5938521" cy="268633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1" name="직사각형 10">
            <a:extLst>
              <a:ext uri="{FF2B5EF4-FFF2-40B4-BE49-F238E27FC236}">
                <a16:creationId xmlns:a16="http://schemas.microsoft.com/office/drawing/2014/main" id="{355CEA6B-B638-46BF-B5C7-1AF2B812B303}"/>
              </a:ext>
            </a:extLst>
          </p:cNvPr>
          <p:cNvSpPr/>
          <p:nvPr/>
        </p:nvSpPr>
        <p:spPr>
          <a:xfrm>
            <a:off x="3404098" y="1521438"/>
            <a:ext cx="5938521" cy="320572"/>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6" name="직사각형 5">
            <a:extLst>
              <a:ext uri="{FF2B5EF4-FFF2-40B4-BE49-F238E27FC236}">
                <a16:creationId xmlns:a16="http://schemas.microsoft.com/office/drawing/2014/main" id="{3700C05A-E01D-48D6-9149-B63D30984571}"/>
              </a:ext>
            </a:extLst>
          </p:cNvPr>
          <p:cNvSpPr/>
          <p:nvPr/>
        </p:nvSpPr>
        <p:spPr>
          <a:xfrm>
            <a:off x="3886541" y="4736681"/>
            <a:ext cx="1600445" cy="13076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7" name="직사각형 6">
            <a:extLst>
              <a:ext uri="{FF2B5EF4-FFF2-40B4-BE49-F238E27FC236}">
                <a16:creationId xmlns:a16="http://schemas.microsoft.com/office/drawing/2014/main" id="{327E4C5C-C252-43A0-A2CF-CBAF19D22FE1}"/>
              </a:ext>
            </a:extLst>
          </p:cNvPr>
          <p:cNvSpPr/>
          <p:nvPr/>
        </p:nvSpPr>
        <p:spPr>
          <a:xfrm>
            <a:off x="5688984" y="4736681"/>
            <a:ext cx="1600445" cy="13076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8" name="직사각형 7">
            <a:extLst>
              <a:ext uri="{FF2B5EF4-FFF2-40B4-BE49-F238E27FC236}">
                <a16:creationId xmlns:a16="http://schemas.microsoft.com/office/drawing/2014/main" id="{CA118571-AF74-4A18-9395-BA8488A2394A}"/>
              </a:ext>
            </a:extLst>
          </p:cNvPr>
          <p:cNvSpPr/>
          <p:nvPr/>
        </p:nvSpPr>
        <p:spPr>
          <a:xfrm>
            <a:off x="7491427" y="4736681"/>
            <a:ext cx="1600445" cy="130768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5" name="화살표: 오른쪽 4">
            <a:extLst>
              <a:ext uri="{FF2B5EF4-FFF2-40B4-BE49-F238E27FC236}">
                <a16:creationId xmlns:a16="http://schemas.microsoft.com/office/drawing/2014/main" id="{49FB1F36-89DB-4422-B431-806001A1C72C}"/>
              </a:ext>
            </a:extLst>
          </p:cNvPr>
          <p:cNvSpPr/>
          <p:nvPr/>
        </p:nvSpPr>
        <p:spPr>
          <a:xfrm rot="5400000">
            <a:off x="5922651" y="3845403"/>
            <a:ext cx="901411" cy="799844"/>
          </a:xfrm>
          <a:prstGeom prst="rightArrow">
            <a:avLst>
              <a:gd name="adj1" fmla="val 69048"/>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2" name="TextBox 11">
            <a:extLst>
              <a:ext uri="{FF2B5EF4-FFF2-40B4-BE49-F238E27FC236}">
                <a16:creationId xmlns:a16="http://schemas.microsoft.com/office/drawing/2014/main" id="{37A31680-E7FA-4E44-996E-37E990A45809}"/>
              </a:ext>
            </a:extLst>
          </p:cNvPr>
          <p:cNvSpPr txBox="1"/>
          <p:nvPr/>
        </p:nvSpPr>
        <p:spPr>
          <a:xfrm>
            <a:off x="4311025" y="1574035"/>
            <a:ext cx="602070" cy="215375"/>
          </a:xfrm>
          <a:prstGeom prst="rect">
            <a:avLst/>
          </a:prstGeom>
          <a:noFill/>
        </p:spPr>
        <p:txBody>
          <a:bodyPr wrap="none" lIns="71977" tIns="0" rIns="71977" bIns="0" rtlCol="0">
            <a:spAutoFit/>
          </a:bodyPr>
          <a:lstStyle/>
          <a:p>
            <a:pPr algn="ctr"/>
            <a:r>
              <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Value</a:t>
            </a:r>
          </a:p>
        </p:txBody>
      </p:sp>
      <p:sp>
        <p:nvSpPr>
          <p:cNvPr id="13" name="TextBox 12">
            <a:extLst>
              <a:ext uri="{FF2B5EF4-FFF2-40B4-BE49-F238E27FC236}">
                <a16:creationId xmlns:a16="http://schemas.microsoft.com/office/drawing/2014/main" id="{B50128DA-208F-4B72-BF6D-89E586AE6011}"/>
              </a:ext>
            </a:extLst>
          </p:cNvPr>
          <p:cNvSpPr txBox="1"/>
          <p:nvPr/>
        </p:nvSpPr>
        <p:spPr>
          <a:xfrm>
            <a:off x="7084893" y="1574035"/>
            <a:ext cx="858468" cy="215375"/>
          </a:xfrm>
          <a:prstGeom prst="rect">
            <a:avLst/>
          </a:prstGeom>
          <a:noFill/>
        </p:spPr>
        <p:txBody>
          <a:bodyPr wrap="none" lIns="71977" tIns="0" rIns="71977" bIns="0" rtlCol="0">
            <a:spAutoFit/>
          </a:bodyPr>
          <a:lstStyle/>
          <a:p>
            <a:pPr algn="ctr"/>
            <a:r>
              <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Behavior</a:t>
            </a:r>
          </a:p>
        </p:txBody>
      </p:sp>
      <p:sp>
        <p:nvSpPr>
          <p:cNvPr id="31" name="화살표: 오른쪽 30">
            <a:extLst>
              <a:ext uri="{FF2B5EF4-FFF2-40B4-BE49-F238E27FC236}">
                <a16:creationId xmlns:a16="http://schemas.microsoft.com/office/drawing/2014/main" id="{88942992-5E82-49F1-B570-C99ADCF17CBD}"/>
              </a:ext>
            </a:extLst>
          </p:cNvPr>
          <p:cNvSpPr/>
          <p:nvPr/>
        </p:nvSpPr>
        <p:spPr>
          <a:xfrm>
            <a:off x="5632232" y="2033937"/>
            <a:ext cx="177743" cy="139655"/>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9" name="직사각형 8">
            <a:extLst>
              <a:ext uri="{FF2B5EF4-FFF2-40B4-BE49-F238E27FC236}">
                <a16:creationId xmlns:a16="http://schemas.microsoft.com/office/drawing/2014/main" id="{712C675B-A842-4C65-AC28-D84102769302}"/>
              </a:ext>
            </a:extLst>
          </p:cNvPr>
          <p:cNvSpPr/>
          <p:nvPr/>
        </p:nvSpPr>
        <p:spPr>
          <a:xfrm>
            <a:off x="3516019" y="1919293"/>
            <a:ext cx="2192082" cy="368944"/>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5" name="직사각형 14">
            <a:extLst>
              <a:ext uri="{FF2B5EF4-FFF2-40B4-BE49-F238E27FC236}">
                <a16:creationId xmlns:a16="http://schemas.microsoft.com/office/drawing/2014/main" id="{E91C75C3-1B0C-4617-8306-35B14ECBF4EA}"/>
              </a:ext>
            </a:extLst>
          </p:cNvPr>
          <p:cNvSpPr/>
          <p:nvPr/>
        </p:nvSpPr>
        <p:spPr>
          <a:xfrm>
            <a:off x="5814599" y="1919293"/>
            <a:ext cx="3399057" cy="368944"/>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nvGrpSpPr>
          <p:cNvPr id="33" name="그룹 32">
            <a:extLst>
              <a:ext uri="{FF2B5EF4-FFF2-40B4-BE49-F238E27FC236}">
                <a16:creationId xmlns:a16="http://schemas.microsoft.com/office/drawing/2014/main" id="{A687A85A-E594-406D-8C29-4C24F5433540}"/>
              </a:ext>
            </a:extLst>
          </p:cNvPr>
          <p:cNvGrpSpPr/>
          <p:nvPr/>
        </p:nvGrpSpPr>
        <p:grpSpPr>
          <a:xfrm>
            <a:off x="3516017" y="2368411"/>
            <a:ext cx="5697637" cy="368944"/>
            <a:chOff x="3515557" y="1944209"/>
            <a:chExt cx="5699464" cy="369062"/>
          </a:xfrm>
        </p:grpSpPr>
        <p:sp>
          <p:nvSpPr>
            <p:cNvPr id="34" name="화살표: 오른쪽 33">
              <a:extLst>
                <a:ext uri="{FF2B5EF4-FFF2-40B4-BE49-F238E27FC236}">
                  <a16:creationId xmlns:a16="http://schemas.microsoft.com/office/drawing/2014/main" id="{8A9BF6FF-7861-42B3-A00D-42D4D524237A}"/>
                </a:ext>
              </a:extLst>
            </p:cNvPr>
            <p:cNvSpPr/>
            <p:nvPr/>
          </p:nvSpPr>
          <p:spPr>
            <a:xfrm>
              <a:off x="5632450" y="2058890"/>
              <a:ext cx="177800" cy="139700"/>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35" name="직사각형 34">
              <a:extLst>
                <a:ext uri="{FF2B5EF4-FFF2-40B4-BE49-F238E27FC236}">
                  <a16:creationId xmlns:a16="http://schemas.microsoft.com/office/drawing/2014/main" id="{0B06699B-96EE-4F67-B67A-84E4E04DBA49}"/>
                </a:ext>
              </a:extLst>
            </p:cNvPr>
            <p:cNvSpPr/>
            <p:nvPr/>
          </p:nvSpPr>
          <p:spPr>
            <a:xfrm>
              <a:off x="3515557" y="1944209"/>
              <a:ext cx="2192785"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36" name="직사각형 35">
              <a:extLst>
                <a:ext uri="{FF2B5EF4-FFF2-40B4-BE49-F238E27FC236}">
                  <a16:creationId xmlns:a16="http://schemas.microsoft.com/office/drawing/2014/main" id="{9AEC92D6-D3D9-4D5B-A710-638014A471B2}"/>
                </a:ext>
              </a:extLst>
            </p:cNvPr>
            <p:cNvSpPr/>
            <p:nvPr/>
          </p:nvSpPr>
          <p:spPr>
            <a:xfrm>
              <a:off x="5814874" y="1944209"/>
              <a:ext cx="3400147"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grpSp>
        <p:nvGrpSpPr>
          <p:cNvPr id="37" name="그룹 36">
            <a:extLst>
              <a:ext uri="{FF2B5EF4-FFF2-40B4-BE49-F238E27FC236}">
                <a16:creationId xmlns:a16="http://schemas.microsoft.com/office/drawing/2014/main" id="{D0784470-68C3-49D3-AEF6-4BF9FF43C576}"/>
              </a:ext>
            </a:extLst>
          </p:cNvPr>
          <p:cNvGrpSpPr/>
          <p:nvPr/>
        </p:nvGrpSpPr>
        <p:grpSpPr>
          <a:xfrm>
            <a:off x="3557060" y="2817150"/>
            <a:ext cx="5697637" cy="368944"/>
            <a:chOff x="3515557" y="1944209"/>
            <a:chExt cx="5699464" cy="369062"/>
          </a:xfrm>
        </p:grpSpPr>
        <p:sp>
          <p:nvSpPr>
            <p:cNvPr id="38" name="화살표: 오른쪽 37">
              <a:extLst>
                <a:ext uri="{FF2B5EF4-FFF2-40B4-BE49-F238E27FC236}">
                  <a16:creationId xmlns:a16="http://schemas.microsoft.com/office/drawing/2014/main" id="{430BAC18-9AA9-4A28-9552-200A983F76E6}"/>
                </a:ext>
              </a:extLst>
            </p:cNvPr>
            <p:cNvSpPr/>
            <p:nvPr/>
          </p:nvSpPr>
          <p:spPr>
            <a:xfrm>
              <a:off x="5632450" y="2058890"/>
              <a:ext cx="177800" cy="139700"/>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39" name="직사각형 38">
              <a:extLst>
                <a:ext uri="{FF2B5EF4-FFF2-40B4-BE49-F238E27FC236}">
                  <a16:creationId xmlns:a16="http://schemas.microsoft.com/office/drawing/2014/main" id="{8B6BA7A9-87F5-4E2B-AFFD-C718F4095536}"/>
                </a:ext>
              </a:extLst>
            </p:cNvPr>
            <p:cNvSpPr/>
            <p:nvPr/>
          </p:nvSpPr>
          <p:spPr>
            <a:xfrm>
              <a:off x="3515557" y="1944209"/>
              <a:ext cx="2192785"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40" name="직사각형 39">
              <a:extLst>
                <a:ext uri="{FF2B5EF4-FFF2-40B4-BE49-F238E27FC236}">
                  <a16:creationId xmlns:a16="http://schemas.microsoft.com/office/drawing/2014/main" id="{19B4AB1A-AD7F-454F-8681-C88BA7ED29D2}"/>
                </a:ext>
              </a:extLst>
            </p:cNvPr>
            <p:cNvSpPr/>
            <p:nvPr/>
          </p:nvSpPr>
          <p:spPr>
            <a:xfrm>
              <a:off x="5814874" y="1944209"/>
              <a:ext cx="3400147"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grpSp>
        <p:nvGrpSpPr>
          <p:cNvPr id="41" name="그룹 40">
            <a:extLst>
              <a:ext uri="{FF2B5EF4-FFF2-40B4-BE49-F238E27FC236}">
                <a16:creationId xmlns:a16="http://schemas.microsoft.com/office/drawing/2014/main" id="{2FCF4425-F057-4B14-B964-A72C0114877E}"/>
              </a:ext>
            </a:extLst>
          </p:cNvPr>
          <p:cNvGrpSpPr/>
          <p:nvPr/>
        </p:nvGrpSpPr>
        <p:grpSpPr>
          <a:xfrm>
            <a:off x="3516017" y="3266647"/>
            <a:ext cx="5697637" cy="368944"/>
            <a:chOff x="3515557" y="1944209"/>
            <a:chExt cx="5699464" cy="369062"/>
          </a:xfrm>
        </p:grpSpPr>
        <p:sp>
          <p:nvSpPr>
            <p:cNvPr id="42" name="화살표: 오른쪽 41">
              <a:extLst>
                <a:ext uri="{FF2B5EF4-FFF2-40B4-BE49-F238E27FC236}">
                  <a16:creationId xmlns:a16="http://schemas.microsoft.com/office/drawing/2014/main" id="{9685C56A-72D2-4E7D-84B7-ACDE5348866A}"/>
                </a:ext>
              </a:extLst>
            </p:cNvPr>
            <p:cNvSpPr/>
            <p:nvPr/>
          </p:nvSpPr>
          <p:spPr>
            <a:xfrm>
              <a:off x="5632450" y="2058890"/>
              <a:ext cx="177800" cy="139700"/>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43" name="직사각형 42">
              <a:extLst>
                <a:ext uri="{FF2B5EF4-FFF2-40B4-BE49-F238E27FC236}">
                  <a16:creationId xmlns:a16="http://schemas.microsoft.com/office/drawing/2014/main" id="{620F09F1-8B4D-4943-AADC-63AE05601EB3}"/>
                </a:ext>
              </a:extLst>
            </p:cNvPr>
            <p:cNvSpPr/>
            <p:nvPr/>
          </p:nvSpPr>
          <p:spPr>
            <a:xfrm>
              <a:off x="3515557" y="1944209"/>
              <a:ext cx="2192785"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44" name="직사각형 43">
              <a:extLst>
                <a:ext uri="{FF2B5EF4-FFF2-40B4-BE49-F238E27FC236}">
                  <a16:creationId xmlns:a16="http://schemas.microsoft.com/office/drawing/2014/main" id="{6ED76BFB-B7C0-4C23-AB37-4A3268601DBD}"/>
                </a:ext>
              </a:extLst>
            </p:cNvPr>
            <p:cNvSpPr/>
            <p:nvPr/>
          </p:nvSpPr>
          <p:spPr>
            <a:xfrm>
              <a:off x="5814874" y="1944209"/>
              <a:ext cx="3400147"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grpSp>
        <p:nvGrpSpPr>
          <p:cNvPr id="45" name="그룹 44">
            <a:extLst>
              <a:ext uri="{FF2B5EF4-FFF2-40B4-BE49-F238E27FC236}">
                <a16:creationId xmlns:a16="http://schemas.microsoft.com/office/drawing/2014/main" id="{4E151C5F-6345-4F97-A7F9-B31F8EBEA631}"/>
              </a:ext>
            </a:extLst>
          </p:cNvPr>
          <p:cNvGrpSpPr/>
          <p:nvPr/>
        </p:nvGrpSpPr>
        <p:grpSpPr>
          <a:xfrm>
            <a:off x="3516017" y="3715765"/>
            <a:ext cx="5697637" cy="368944"/>
            <a:chOff x="3515557" y="1944209"/>
            <a:chExt cx="5699464" cy="369062"/>
          </a:xfrm>
        </p:grpSpPr>
        <p:sp>
          <p:nvSpPr>
            <p:cNvPr id="46" name="화살표: 오른쪽 45">
              <a:extLst>
                <a:ext uri="{FF2B5EF4-FFF2-40B4-BE49-F238E27FC236}">
                  <a16:creationId xmlns:a16="http://schemas.microsoft.com/office/drawing/2014/main" id="{C7AC56EC-9672-4814-84F9-FA910E731BA6}"/>
                </a:ext>
              </a:extLst>
            </p:cNvPr>
            <p:cNvSpPr/>
            <p:nvPr/>
          </p:nvSpPr>
          <p:spPr>
            <a:xfrm>
              <a:off x="5632450" y="2058890"/>
              <a:ext cx="177800" cy="139700"/>
            </a:xfrm>
            <a:prstGeom prst="rightArrow">
              <a:avLst>
                <a:gd name="adj1" fmla="val 46590"/>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47" name="직사각형 46">
              <a:extLst>
                <a:ext uri="{FF2B5EF4-FFF2-40B4-BE49-F238E27FC236}">
                  <a16:creationId xmlns:a16="http://schemas.microsoft.com/office/drawing/2014/main" id="{9C325628-4A6D-414C-BBED-8894D9C8CBD3}"/>
                </a:ext>
              </a:extLst>
            </p:cNvPr>
            <p:cNvSpPr/>
            <p:nvPr/>
          </p:nvSpPr>
          <p:spPr>
            <a:xfrm>
              <a:off x="3515557" y="1944209"/>
              <a:ext cx="2192785"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48" name="직사각형 47">
              <a:extLst>
                <a:ext uri="{FF2B5EF4-FFF2-40B4-BE49-F238E27FC236}">
                  <a16:creationId xmlns:a16="http://schemas.microsoft.com/office/drawing/2014/main" id="{167973C2-C341-45DA-92E8-3DF4DC64370B}"/>
                </a:ext>
              </a:extLst>
            </p:cNvPr>
            <p:cNvSpPr/>
            <p:nvPr/>
          </p:nvSpPr>
          <p:spPr>
            <a:xfrm>
              <a:off x="5814874" y="1944209"/>
              <a:ext cx="3400147" cy="36906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sp>
        <p:nvSpPr>
          <p:cNvPr id="49" name="TextBox 48">
            <a:extLst>
              <a:ext uri="{FF2B5EF4-FFF2-40B4-BE49-F238E27FC236}">
                <a16:creationId xmlns:a16="http://schemas.microsoft.com/office/drawing/2014/main" id="{883E6CB5-9DC2-461C-8EBB-29BF4573B6BA}"/>
              </a:ext>
            </a:extLst>
          </p:cNvPr>
          <p:cNvSpPr txBox="1"/>
          <p:nvPr/>
        </p:nvSpPr>
        <p:spPr>
          <a:xfrm>
            <a:off x="4369706" y="4859862"/>
            <a:ext cx="634120" cy="169223"/>
          </a:xfrm>
          <a:prstGeom prst="rect">
            <a:avLst/>
          </a:prstGeom>
          <a:noFill/>
        </p:spPr>
        <p:txBody>
          <a:bodyPr wrap="none" lIns="71977" tIns="0" rIns="71977" bIns="0" rtlCol="0">
            <a:spAutoFit/>
          </a:bodyPr>
          <a:lstStyle/>
          <a:p>
            <a:pPr algn="ctr"/>
            <a:r>
              <a:rPr lang="en-US" sz="11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Wants 1</a:t>
            </a:r>
          </a:p>
        </p:txBody>
      </p:sp>
      <p:sp>
        <p:nvSpPr>
          <p:cNvPr id="50" name="TextBox 49">
            <a:extLst>
              <a:ext uri="{FF2B5EF4-FFF2-40B4-BE49-F238E27FC236}">
                <a16:creationId xmlns:a16="http://schemas.microsoft.com/office/drawing/2014/main" id="{E8D481DD-758A-4985-A30A-166A07DF2937}"/>
              </a:ext>
            </a:extLst>
          </p:cNvPr>
          <p:cNvSpPr txBox="1"/>
          <p:nvPr/>
        </p:nvSpPr>
        <p:spPr>
          <a:xfrm>
            <a:off x="6167341" y="4859862"/>
            <a:ext cx="643735" cy="169223"/>
          </a:xfrm>
          <a:prstGeom prst="rect">
            <a:avLst/>
          </a:prstGeom>
          <a:noFill/>
        </p:spPr>
        <p:txBody>
          <a:bodyPr wrap="none" lIns="71977" tIns="0" rIns="71977" bIns="0" rtlCol="0">
            <a:spAutoFit/>
          </a:bodyPr>
          <a:lstStyle/>
          <a:p>
            <a:pPr algn="ctr"/>
            <a:r>
              <a:rPr lang="en-US" sz="11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Wants 2</a:t>
            </a:r>
          </a:p>
        </p:txBody>
      </p:sp>
      <p:sp>
        <p:nvSpPr>
          <p:cNvPr id="51" name="TextBox 50">
            <a:extLst>
              <a:ext uri="{FF2B5EF4-FFF2-40B4-BE49-F238E27FC236}">
                <a16:creationId xmlns:a16="http://schemas.microsoft.com/office/drawing/2014/main" id="{95BB2354-A050-4FF3-A589-54426C25849E}"/>
              </a:ext>
            </a:extLst>
          </p:cNvPr>
          <p:cNvSpPr txBox="1"/>
          <p:nvPr/>
        </p:nvSpPr>
        <p:spPr>
          <a:xfrm>
            <a:off x="7968181" y="4859862"/>
            <a:ext cx="646940" cy="169223"/>
          </a:xfrm>
          <a:prstGeom prst="rect">
            <a:avLst/>
          </a:prstGeom>
          <a:noFill/>
        </p:spPr>
        <p:txBody>
          <a:bodyPr wrap="none" lIns="71977" tIns="0" rIns="71977" bIns="0" rtlCol="0">
            <a:spAutoFit/>
          </a:bodyPr>
          <a:lstStyle/>
          <a:p>
            <a:pPr algn="ctr"/>
            <a:r>
              <a:rPr lang="en-US" sz="11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Wants 3</a:t>
            </a:r>
          </a:p>
        </p:txBody>
      </p:sp>
      <p:sp>
        <p:nvSpPr>
          <p:cNvPr id="58" name="TextBox 57">
            <a:extLst>
              <a:ext uri="{FF2B5EF4-FFF2-40B4-BE49-F238E27FC236}">
                <a16:creationId xmlns:a16="http://schemas.microsoft.com/office/drawing/2014/main" id="{91B64F33-81F3-4547-BE51-22CE25DE39A7}"/>
              </a:ext>
            </a:extLst>
          </p:cNvPr>
          <p:cNvSpPr txBox="1"/>
          <p:nvPr/>
        </p:nvSpPr>
        <p:spPr>
          <a:xfrm>
            <a:off x="1303549" y="1626634"/>
            <a:ext cx="1196931" cy="215444"/>
          </a:xfrm>
          <a:prstGeom prst="rect">
            <a:avLst/>
          </a:prstGeom>
          <a:noFill/>
        </p:spPr>
        <p:txBody>
          <a:bodyPr wrap="none" lIns="71977" tIns="0" rIns="71977" bIns="0" rtlCol="0">
            <a:spAutoFit/>
          </a:bodyPr>
          <a:lstStyle/>
          <a:p>
            <a:pPr algn="ctr"/>
            <a:r>
              <a:rPr lang="en-US" altLang="ko-KR"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Age / Gender</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59" name="TextBox 58">
            <a:extLst>
              <a:ext uri="{FF2B5EF4-FFF2-40B4-BE49-F238E27FC236}">
                <a16:creationId xmlns:a16="http://schemas.microsoft.com/office/drawing/2014/main" id="{CA6F018F-297E-40DD-B5E7-71B6A125AFA4}"/>
              </a:ext>
            </a:extLst>
          </p:cNvPr>
          <p:cNvSpPr txBox="1"/>
          <p:nvPr/>
        </p:nvSpPr>
        <p:spPr>
          <a:xfrm>
            <a:off x="1375024" y="2553437"/>
            <a:ext cx="1053970" cy="215375"/>
          </a:xfrm>
          <a:prstGeom prst="rect">
            <a:avLst/>
          </a:prstGeom>
          <a:noFill/>
        </p:spPr>
        <p:txBody>
          <a:bodyPr wrap="none" lIns="71977" tIns="0" rIns="71977" bIns="0" rtlCol="0">
            <a:spAutoFit/>
          </a:bodyPr>
          <a:lstStyle/>
          <a:p>
            <a:pPr algn="ctr"/>
            <a:r>
              <a:rPr lang="en-US" altLang="ko-KR"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Occupation</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60" name="TextBox 59">
            <a:extLst>
              <a:ext uri="{FF2B5EF4-FFF2-40B4-BE49-F238E27FC236}">
                <a16:creationId xmlns:a16="http://schemas.microsoft.com/office/drawing/2014/main" id="{C97369A1-C29F-42A8-BB3C-E4E3A0161613}"/>
              </a:ext>
            </a:extLst>
          </p:cNvPr>
          <p:cNvSpPr txBox="1"/>
          <p:nvPr/>
        </p:nvSpPr>
        <p:spPr>
          <a:xfrm>
            <a:off x="1327751" y="3492935"/>
            <a:ext cx="1148518" cy="215375"/>
          </a:xfrm>
          <a:prstGeom prst="rect">
            <a:avLst/>
          </a:prstGeom>
          <a:noFill/>
        </p:spPr>
        <p:txBody>
          <a:bodyPr wrap="none" lIns="71977" tIns="0" rIns="71977" bIns="0" rtlCol="0">
            <a:spAutoFit/>
          </a:bodyPr>
          <a:lstStyle/>
          <a:p>
            <a:pPr algn="ctr"/>
            <a:r>
              <a:rPr lang="en-US" altLang="ko-KR"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Social Group</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61" name="TextBox 60">
            <a:extLst>
              <a:ext uri="{FF2B5EF4-FFF2-40B4-BE49-F238E27FC236}">
                <a16:creationId xmlns:a16="http://schemas.microsoft.com/office/drawing/2014/main" id="{E2E0EF5E-3A80-40A2-A0EF-8CEDD498F27A}"/>
              </a:ext>
            </a:extLst>
          </p:cNvPr>
          <p:cNvSpPr txBox="1"/>
          <p:nvPr/>
        </p:nvSpPr>
        <p:spPr>
          <a:xfrm>
            <a:off x="983219" y="4407042"/>
            <a:ext cx="1837588" cy="215375"/>
          </a:xfrm>
          <a:prstGeom prst="rect">
            <a:avLst/>
          </a:prstGeom>
          <a:noFill/>
        </p:spPr>
        <p:txBody>
          <a:bodyPr wrap="none" lIns="71977" tIns="0" rIns="71977" bIns="0" rtlCol="0">
            <a:spAutoFit/>
          </a:bodyPr>
          <a:lstStyle/>
          <a:p>
            <a:pPr algn="ctr"/>
            <a:r>
              <a:rPr lang="en-US" altLang="ko-KR"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Social Circumstances</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62" name="TextBox 61">
            <a:extLst>
              <a:ext uri="{FF2B5EF4-FFF2-40B4-BE49-F238E27FC236}">
                <a16:creationId xmlns:a16="http://schemas.microsoft.com/office/drawing/2014/main" id="{32C99643-5986-444C-B2FC-E44B90A27F93}"/>
              </a:ext>
            </a:extLst>
          </p:cNvPr>
          <p:cNvSpPr txBox="1"/>
          <p:nvPr/>
        </p:nvSpPr>
        <p:spPr>
          <a:xfrm>
            <a:off x="1199552" y="5321149"/>
            <a:ext cx="1404918" cy="215375"/>
          </a:xfrm>
          <a:prstGeom prst="rect">
            <a:avLst/>
          </a:prstGeom>
          <a:noFill/>
        </p:spPr>
        <p:txBody>
          <a:bodyPr wrap="none" lIns="71977" tIns="0" rIns="71977" bIns="0" rtlCol="0">
            <a:spAutoFit/>
          </a:bodyPr>
          <a:lstStyle/>
          <a:p>
            <a:pPr algn="ctr"/>
            <a:r>
              <a:rPr lang="en-US" altLang="ko-KR"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Essential Items</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pic>
        <p:nvPicPr>
          <p:cNvPr id="66" name="Graphic 65" descr="Man">
            <a:extLst>
              <a:ext uri="{FF2B5EF4-FFF2-40B4-BE49-F238E27FC236}">
                <a16:creationId xmlns:a16="http://schemas.microsoft.com/office/drawing/2014/main" id="{8F364AFD-2040-47A1-B4E2-05B13B3C346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 xmlns:asvg="http://schemas.microsoft.com/office/drawing/2016/SVG/main" r:embed="rId4"/>
              </a:ext>
            </a:extLst>
          </a:blip>
          <a:stretch>
            <a:fillRect/>
          </a:stretch>
        </p:blipFill>
        <p:spPr>
          <a:xfrm>
            <a:off x="1258704" y="1809561"/>
            <a:ext cx="4016810" cy="4016810"/>
          </a:xfrm>
          <a:prstGeom prst="rect">
            <a:avLst/>
          </a:prstGeom>
        </p:spPr>
      </p:pic>
      <p:sp>
        <p:nvSpPr>
          <p:cNvPr id="65" name="직사각형 15">
            <a:extLst>
              <a:ext uri="{FF2B5EF4-FFF2-40B4-BE49-F238E27FC236}">
                <a16:creationId xmlns:a16="http://schemas.microsoft.com/office/drawing/2014/main" id="{AFA99793-DAF3-4F93-AEE5-5C8830C992B8}"/>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Appendix. </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Persona</a:t>
            </a:r>
          </a:p>
        </p:txBody>
      </p:sp>
    </p:spTree>
    <p:extLst>
      <p:ext uri="{BB962C8B-B14F-4D97-AF65-F5344CB8AC3E}">
        <p14:creationId xmlns:p14="http://schemas.microsoft.com/office/powerpoint/2010/main" val="245108048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938AF11C-0B21-4177-9E86-99CDAB7E3636}"/>
              </a:ext>
            </a:extLst>
          </p:cNvPr>
          <p:cNvSpPr/>
          <p:nvPr/>
        </p:nvSpPr>
        <p:spPr>
          <a:xfrm>
            <a:off x="1944066" y="1521437"/>
            <a:ext cx="7398553" cy="2269702"/>
          </a:xfrm>
          <a:prstGeom prst="rect">
            <a:avLst/>
          </a:pr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5" name="직사각형 4">
            <a:extLst>
              <a:ext uri="{FF2B5EF4-FFF2-40B4-BE49-F238E27FC236}">
                <a16:creationId xmlns:a16="http://schemas.microsoft.com/office/drawing/2014/main" id="{2631FE94-361E-4FDC-8973-E6FF0A99420B}"/>
              </a:ext>
            </a:extLst>
          </p:cNvPr>
          <p:cNvSpPr/>
          <p:nvPr/>
        </p:nvSpPr>
        <p:spPr>
          <a:xfrm>
            <a:off x="1944066" y="3787355"/>
            <a:ext cx="7398553" cy="2269702"/>
          </a:xfrm>
          <a:prstGeom prst="rect">
            <a:avLst/>
          </a:prstGeom>
          <a:solidFill>
            <a:srgbClr val="DCDC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nvGrpSpPr>
          <p:cNvPr id="14" name="그룹 13">
            <a:extLst>
              <a:ext uri="{FF2B5EF4-FFF2-40B4-BE49-F238E27FC236}">
                <a16:creationId xmlns:a16="http://schemas.microsoft.com/office/drawing/2014/main" id="{CCE33F38-9D10-431F-9909-E2B292BB3AC8}"/>
              </a:ext>
            </a:extLst>
          </p:cNvPr>
          <p:cNvGrpSpPr/>
          <p:nvPr/>
        </p:nvGrpSpPr>
        <p:grpSpPr>
          <a:xfrm>
            <a:off x="814127" y="2243670"/>
            <a:ext cx="825235" cy="825235"/>
            <a:chOff x="889000" y="2243290"/>
            <a:chExt cx="825500" cy="825500"/>
          </a:xfrm>
        </p:grpSpPr>
        <p:sp>
          <p:nvSpPr>
            <p:cNvPr id="7" name="타원 6">
              <a:extLst>
                <a:ext uri="{FF2B5EF4-FFF2-40B4-BE49-F238E27FC236}">
                  <a16:creationId xmlns:a16="http://schemas.microsoft.com/office/drawing/2014/main" id="{92B49AD6-5DAF-476F-8E9B-8E17C715BDAA}"/>
                </a:ext>
              </a:extLst>
            </p:cNvPr>
            <p:cNvSpPr/>
            <p:nvPr/>
          </p:nvSpPr>
          <p:spPr>
            <a:xfrm>
              <a:off x="889000" y="2243290"/>
              <a:ext cx="825500" cy="825500"/>
            </a:xfrm>
            <a:prstGeom prst="ellipse">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nvGrpSpPr>
            <p:cNvPr id="9" name="그룹 8">
              <a:extLst>
                <a:ext uri="{FF2B5EF4-FFF2-40B4-BE49-F238E27FC236}">
                  <a16:creationId xmlns:a16="http://schemas.microsoft.com/office/drawing/2014/main" id="{4A1F7868-00B6-402A-998E-981EEB708DF5}"/>
                </a:ext>
              </a:extLst>
            </p:cNvPr>
            <p:cNvGrpSpPr/>
            <p:nvPr/>
          </p:nvGrpSpPr>
          <p:grpSpPr>
            <a:xfrm>
              <a:off x="1068388" y="2447925"/>
              <a:ext cx="466725" cy="123825"/>
              <a:chOff x="1057275" y="2447925"/>
              <a:chExt cx="466725" cy="123825"/>
            </a:xfrm>
          </p:grpSpPr>
          <p:sp>
            <p:nvSpPr>
              <p:cNvPr id="8" name="타원 7">
                <a:extLst>
                  <a:ext uri="{FF2B5EF4-FFF2-40B4-BE49-F238E27FC236}">
                    <a16:creationId xmlns:a16="http://schemas.microsoft.com/office/drawing/2014/main" id="{CD92AD60-7787-4AB9-AF0D-793EED4B4743}"/>
                  </a:ext>
                </a:extLst>
              </p:cNvPr>
              <p:cNvSpPr/>
              <p:nvPr/>
            </p:nvSpPr>
            <p:spPr>
              <a:xfrm>
                <a:off x="1057275" y="2447925"/>
                <a:ext cx="123825" cy="1238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1" name="타원 10">
                <a:extLst>
                  <a:ext uri="{FF2B5EF4-FFF2-40B4-BE49-F238E27FC236}">
                    <a16:creationId xmlns:a16="http://schemas.microsoft.com/office/drawing/2014/main" id="{D6E197D0-F921-4713-9C88-0322824EA669}"/>
                  </a:ext>
                </a:extLst>
              </p:cNvPr>
              <p:cNvSpPr/>
              <p:nvPr/>
            </p:nvSpPr>
            <p:spPr>
              <a:xfrm>
                <a:off x="1400175" y="2447925"/>
                <a:ext cx="123825" cy="1238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sp>
          <p:nvSpPr>
            <p:cNvPr id="10" name="부분 원형 9">
              <a:extLst>
                <a:ext uri="{FF2B5EF4-FFF2-40B4-BE49-F238E27FC236}">
                  <a16:creationId xmlns:a16="http://schemas.microsoft.com/office/drawing/2014/main" id="{C926EFA8-4B86-4721-BEEE-1BC09CE7B0AE}"/>
                </a:ext>
              </a:extLst>
            </p:cNvPr>
            <p:cNvSpPr/>
            <p:nvPr/>
          </p:nvSpPr>
          <p:spPr>
            <a:xfrm>
              <a:off x="1063627" y="2451101"/>
              <a:ext cx="469898" cy="469898"/>
            </a:xfrm>
            <a:prstGeom prst="pie">
              <a:avLst>
                <a:gd name="adj1" fmla="val 0"/>
                <a:gd name="adj2" fmla="val 108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black"/>
                </a:solidFill>
                <a:latin typeface="Calibri" panose="020F0502020204030204"/>
                <a:ea typeface="맑은 고딕" panose="020B0503020000020004" pitchFamily="50" charset="-127"/>
              </a:endParaRPr>
            </a:p>
          </p:txBody>
        </p:sp>
      </p:grpSp>
      <p:grpSp>
        <p:nvGrpSpPr>
          <p:cNvPr id="13" name="그룹 12">
            <a:extLst>
              <a:ext uri="{FF2B5EF4-FFF2-40B4-BE49-F238E27FC236}">
                <a16:creationId xmlns:a16="http://schemas.microsoft.com/office/drawing/2014/main" id="{554FB874-04DE-4BAB-899E-CCA66CF796FF}"/>
              </a:ext>
            </a:extLst>
          </p:cNvPr>
          <p:cNvGrpSpPr/>
          <p:nvPr/>
        </p:nvGrpSpPr>
        <p:grpSpPr>
          <a:xfrm>
            <a:off x="814127" y="4509589"/>
            <a:ext cx="825235" cy="882365"/>
            <a:chOff x="889000" y="4509935"/>
            <a:chExt cx="825500" cy="882648"/>
          </a:xfrm>
        </p:grpSpPr>
        <p:sp>
          <p:nvSpPr>
            <p:cNvPr id="16" name="타원 15">
              <a:extLst>
                <a:ext uri="{FF2B5EF4-FFF2-40B4-BE49-F238E27FC236}">
                  <a16:creationId xmlns:a16="http://schemas.microsoft.com/office/drawing/2014/main" id="{74231E9D-FB30-4C41-81D0-98EE9D63E5DC}"/>
                </a:ext>
              </a:extLst>
            </p:cNvPr>
            <p:cNvSpPr/>
            <p:nvPr/>
          </p:nvSpPr>
          <p:spPr>
            <a:xfrm>
              <a:off x="889000" y="4509935"/>
              <a:ext cx="825500" cy="825500"/>
            </a:xfrm>
            <a:prstGeom prst="ellipse">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nvGrpSpPr>
            <p:cNvPr id="18" name="그룹 17">
              <a:extLst>
                <a:ext uri="{FF2B5EF4-FFF2-40B4-BE49-F238E27FC236}">
                  <a16:creationId xmlns:a16="http://schemas.microsoft.com/office/drawing/2014/main" id="{03D64CE1-3263-4184-8765-D41846A95747}"/>
                </a:ext>
              </a:extLst>
            </p:cNvPr>
            <p:cNvGrpSpPr/>
            <p:nvPr/>
          </p:nvGrpSpPr>
          <p:grpSpPr>
            <a:xfrm>
              <a:off x="1068388" y="4714570"/>
              <a:ext cx="466725" cy="123825"/>
              <a:chOff x="1057275" y="2447925"/>
              <a:chExt cx="466725" cy="123825"/>
            </a:xfrm>
          </p:grpSpPr>
          <p:sp>
            <p:nvSpPr>
              <p:cNvPr id="21" name="타원 20">
                <a:extLst>
                  <a:ext uri="{FF2B5EF4-FFF2-40B4-BE49-F238E27FC236}">
                    <a16:creationId xmlns:a16="http://schemas.microsoft.com/office/drawing/2014/main" id="{582C5BFF-0E62-4ABF-9BD6-C8F81871AEAE}"/>
                  </a:ext>
                </a:extLst>
              </p:cNvPr>
              <p:cNvSpPr/>
              <p:nvPr/>
            </p:nvSpPr>
            <p:spPr>
              <a:xfrm>
                <a:off x="1057275" y="2447925"/>
                <a:ext cx="123825" cy="1238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2" name="타원 21">
                <a:extLst>
                  <a:ext uri="{FF2B5EF4-FFF2-40B4-BE49-F238E27FC236}">
                    <a16:creationId xmlns:a16="http://schemas.microsoft.com/office/drawing/2014/main" id="{1786C8F3-8FB7-4BFA-B98C-1B84A2C2851D}"/>
                  </a:ext>
                </a:extLst>
              </p:cNvPr>
              <p:cNvSpPr/>
              <p:nvPr/>
            </p:nvSpPr>
            <p:spPr>
              <a:xfrm>
                <a:off x="1400175" y="2447925"/>
                <a:ext cx="123825" cy="12382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grpSp>
        <p:sp>
          <p:nvSpPr>
            <p:cNvPr id="19" name="부분 원형 18">
              <a:extLst>
                <a:ext uri="{FF2B5EF4-FFF2-40B4-BE49-F238E27FC236}">
                  <a16:creationId xmlns:a16="http://schemas.microsoft.com/office/drawing/2014/main" id="{E6E239B9-C96F-4C37-9BFF-420F88812539}"/>
                </a:ext>
              </a:extLst>
            </p:cNvPr>
            <p:cNvSpPr/>
            <p:nvPr/>
          </p:nvSpPr>
          <p:spPr>
            <a:xfrm flipV="1">
              <a:off x="1063627" y="4922685"/>
              <a:ext cx="469898" cy="469898"/>
            </a:xfrm>
            <a:prstGeom prst="pie">
              <a:avLst>
                <a:gd name="adj1" fmla="val 0"/>
                <a:gd name="adj2" fmla="val 1080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black"/>
                </a:solidFill>
                <a:latin typeface="Calibri" panose="020F0502020204030204"/>
                <a:ea typeface="맑은 고딕" panose="020B0503020000020004" pitchFamily="50" charset="-127"/>
              </a:endParaRPr>
            </a:p>
          </p:txBody>
        </p:sp>
      </p:grpSp>
      <p:sp>
        <p:nvSpPr>
          <p:cNvPr id="23" name="화살표: 오른쪽 22">
            <a:extLst>
              <a:ext uri="{FF2B5EF4-FFF2-40B4-BE49-F238E27FC236}">
                <a16:creationId xmlns:a16="http://schemas.microsoft.com/office/drawing/2014/main" id="{C1A8121A-B5B4-4310-9ADF-95E96A961681}"/>
              </a:ext>
            </a:extLst>
          </p:cNvPr>
          <p:cNvSpPr/>
          <p:nvPr/>
        </p:nvSpPr>
        <p:spPr>
          <a:xfrm rot="16200000">
            <a:off x="811106" y="2305128"/>
            <a:ext cx="2265919" cy="698536"/>
          </a:xfrm>
          <a:prstGeom prst="rightArrow">
            <a:avLst/>
          </a:prstGeom>
          <a:gradFill flip="none" rotWithShape="1">
            <a:gsLst>
              <a:gs pos="0">
                <a:schemeClr val="bg1">
                  <a:lumMod val="85000"/>
                  <a:alpha val="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4" name="TextBox 23">
            <a:extLst>
              <a:ext uri="{FF2B5EF4-FFF2-40B4-BE49-F238E27FC236}">
                <a16:creationId xmlns:a16="http://schemas.microsoft.com/office/drawing/2014/main" id="{99F30E62-8B29-4457-A0EA-3FEBE7538018}"/>
              </a:ext>
            </a:extLst>
          </p:cNvPr>
          <p:cNvSpPr txBox="1"/>
          <p:nvPr/>
        </p:nvSpPr>
        <p:spPr>
          <a:xfrm>
            <a:off x="2432393" y="1734549"/>
            <a:ext cx="1033606" cy="215375"/>
          </a:xfrm>
          <a:prstGeom prst="rect">
            <a:avLst/>
          </a:prstGeom>
          <a:noFill/>
        </p:spPr>
        <p:txBody>
          <a:bodyPr wrap="none" lIns="0" tIns="0" rIns="0" bIns="0" rtlCol="0">
            <a:spAutoFit/>
          </a:bodyPr>
          <a:lstStyle/>
          <a:p>
            <a:r>
              <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MOTIVATING</a:t>
            </a:r>
          </a:p>
        </p:txBody>
      </p:sp>
      <p:sp>
        <p:nvSpPr>
          <p:cNvPr id="25" name="화살표: 오른쪽 24">
            <a:extLst>
              <a:ext uri="{FF2B5EF4-FFF2-40B4-BE49-F238E27FC236}">
                <a16:creationId xmlns:a16="http://schemas.microsoft.com/office/drawing/2014/main" id="{185EFE80-7C4C-4ECE-8E68-BF7FAC3062A5}"/>
              </a:ext>
            </a:extLst>
          </p:cNvPr>
          <p:cNvSpPr/>
          <p:nvPr/>
        </p:nvSpPr>
        <p:spPr>
          <a:xfrm rot="5400000" flipV="1">
            <a:off x="811106" y="4590396"/>
            <a:ext cx="2265919" cy="698536"/>
          </a:xfrm>
          <a:prstGeom prst="rightArrow">
            <a:avLst/>
          </a:prstGeom>
          <a:gradFill flip="none" rotWithShape="1">
            <a:gsLst>
              <a:gs pos="0">
                <a:schemeClr val="bg1">
                  <a:lumMod val="85000"/>
                  <a:alpha val="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6" name="TextBox 25">
            <a:extLst>
              <a:ext uri="{FF2B5EF4-FFF2-40B4-BE49-F238E27FC236}">
                <a16:creationId xmlns:a16="http://schemas.microsoft.com/office/drawing/2014/main" id="{A416578D-F997-417A-8BC4-2BAB569700F7}"/>
              </a:ext>
            </a:extLst>
          </p:cNvPr>
          <p:cNvSpPr txBox="1"/>
          <p:nvPr/>
        </p:nvSpPr>
        <p:spPr>
          <a:xfrm>
            <a:off x="2432392" y="5657591"/>
            <a:ext cx="1256351" cy="215375"/>
          </a:xfrm>
          <a:prstGeom prst="rect">
            <a:avLst/>
          </a:prstGeom>
          <a:noFill/>
        </p:spPr>
        <p:txBody>
          <a:bodyPr wrap="none" lIns="0" tIns="0" rIns="0" bIns="0" rtlCol="0">
            <a:spAutoFit/>
          </a:bodyPr>
          <a:lstStyle/>
          <a:p>
            <a:r>
              <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DEMOTIVATING</a:t>
            </a:r>
          </a:p>
        </p:txBody>
      </p:sp>
      <p:sp>
        <p:nvSpPr>
          <p:cNvPr id="28" name="직사각형 15">
            <a:extLst>
              <a:ext uri="{FF2B5EF4-FFF2-40B4-BE49-F238E27FC236}">
                <a16:creationId xmlns:a16="http://schemas.microsoft.com/office/drawing/2014/main" id="{1BF6B8AE-8F27-4D11-8A92-8838FE0D4A77}"/>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Appendix. </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Empathy Map</a:t>
            </a:r>
          </a:p>
        </p:txBody>
      </p:sp>
      <p:sp>
        <p:nvSpPr>
          <p:cNvPr id="29" name="TextBox 28">
            <a:extLst>
              <a:ext uri="{FF2B5EF4-FFF2-40B4-BE49-F238E27FC236}">
                <a16:creationId xmlns:a16="http://schemas.microsoft.com/office/drawing/2014/main" id="{AB5DD87F-AA79-4EA7-A948-9E5E8D38934A}"/>
              </a:ext>
            </a:extLst>
          </p:cNvPr>
          <p:cNvSpPr txBox="1"/>
          <p:nvPr/>
        </p:nvSpPr>
        <p:spPr>
          <a:xfrm>
            <a:off x="875721" y="3202135"/>
            <a:ext cx="695703" cy="215444"/>
          </a:xfrm>
          <a:prstGeom prst="rect">
            <a:avLst/>
          </a:prstGeom>
          <a:noFill/>
        </p:spPr>
        <p:txBody>
          <a:bodyPr wrap="none" lIns="0" tIns="0" rIns="0" bIns="0" rtlCol="0">
            <a:spAutoFit/>
          </a:bodyPr>
          <a:lstStyle/>
          <a:p>
            <a:pPr algn="ctr"/>
            <a:r>
              <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a:t>
            </a:r>
            <a:r>
              <a:rPr lang="en-US" sz="140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I love…”</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sp>
        <p:nvSpPr>
          <p:cNvPr id="30" name="TextBox 29">
            <a:extLst>
              <a:ext uri="{FF2B5EF4-FFF2-40B4-BE49-F238E27FC236}">
                <a16:creationId xmlns:a16="http://schemas.microsoft.com/office/drawing/2014/main" id="{64C3E862-C540-4E6E-8C5C-DD8A38FC24D7}"/>
              </a:ext>
            </a:extLst>
          </p:cNvPr>
          <p:cNvSpPr txBox="1"/>
          <p:nvPr/>
        </p:nvSpPr>
        <p:spPr>
          <a:xfrm>
            <a:off x="865302" y="5458685"/>
            <a:ext cx="716542" cy="215444"/>
          </a:xfrm>
          <a:prstGeom prst="rect">
            <a:avLst/>
          </a:prstGeom>
          <a:noFill/>
        </p:spPr>
        <p:txBody>
          <a:bodyPr wrap="none" lIns="0" tIns="0" rIns="0" bIns="0" rtlCol="0">
            <a:spAutoFit/>
          </a:bodyPr>
          <a:lstStyle/>
          <a:p>
            <a:pPr algn="ctr"/>
            <a:r>
              <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a:t>
            </a:r>
            <a:r>
              <a:rPr lang="en-US" sz="140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I hate…”</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spTree>
    <p:extLst>
      <p:ext uri="{BB962C8B-B14F-4D97-AF65-F5344CB8AC3E}">
        <p14:creationId xmlns:p14="http://schemas.microsoft.com/office/powerpoint/2010/main" val="17971343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Step #4: Ideate</a:t>
              </a:r>
            </a:p>
          </p:txBody>
        </p:sp>
      </p:grpSp>
      <p:grpSp>
        <p:nvGrpSpPr>
          <p:cNvPr id="2" name="Group 1">
            <a:extLst>
              <a:ext uri="{FF2B5EF4-FFF2-40B4-BE49-F238E27FC236}">
                <a16:creationId xmlns:a16="http://schemas.microsoft.com/office/drawing/2014/main" id="{D183272B-AC45-4D7F-9832-13D6C076E5D7}"/>
              </a:ext>
            </a:extLst>
          </p:cNvPr>
          <p:cNvGrpSpPr/>
          <p:nvPr/>
        </p:nvGrpSpPr>
        <p:grpSpPr>
          <a:xfrm>
            <a:off x="2442422" y="2564058"/>
            <a:ext cx="5323201" cy="1675275"/>
            <a:chOff x="2441617" y="2563781"/>
            <a:chExt cx="5324908" cy="1675812"/>
          </a:xfrm>
        </p:grpSpPr>
        <p:sp>
          <p:nvSpPr>
            <p:cNvPr id="41" name="육각형 40">
              <a:extLst>
                <a:ext uri="{FF2B5EF4-FFF2-40B4-BE49-F238E27FC236}">
                  <a16:creationId xmlns:a16="http://schemas.microsoft.com/office/drawing/2014/main" id="{D8C8CCD4-E6AB-4718-A0BE-0DE1F867E609}"/>
                </a:ext>
              </a:extLst>
            </p:cNvPr>
            <p:cNvSpPr/>
            <p:nvPr/>
          </p:nvSpPr>
          <p:spPr>
            <a:xfrm>
              <a:off x="2441617"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42" name="TextBox 41">
              <a:extLst>
                <a:ext uri="{FF2B5EF4-FFF2-40B4-BE49-F238E27FC236}">
                  <a16:creationId xmlns:a16="http://schemas.microsoft.com/office/drawing/2014/main" id="{08C3EDFF-9608-45E2-BF46-17D06ED6FF29}"/>
                </a:ext>
              </a:extLst>
            </p:cNvPr>
            <p:cNvSpPr txBox="1"/>
            <p:nvPr/>
          </p:nvSpPr>
          <p:spPr>
            <a:xfrm>
              <a:off x="2482179"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Define</a:t>
              </a:r>
            </a:p>
          </p:txBody>
        </p:sp>
        <p:sp>
          <p:nvSpPr>
            <p:cNvPr id="39" name="육각형 38">
              <a:extLst>
                <a:ext uri="{FF2B5EF4-FFF2-40B4-BE49-F238E27FC236}">
                  <a16:creationId xmlns:a16="http://schemas.microsoft.com/office/drawing/2014/main" id="{40BCC7E5-3827-4000-BDB1-BB454F34AD27}"/>
                </a:ext>
              </a:extLst>
            </p:cNvPr>
            <p:cNvSpPr/>
            <p:nvPr/>
          </p:nvSpPr>
          <p:spPr>
            <a:xfrm>
              <a:off x="3490250" y="323312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40" name="TextBox 39">
              <a:extLst>
                <a:ext uri="{FF2B5EF4-FFF2-40B4-BE49-F238E27FC236}">
                  <a16:creationId xmlns:a16="http://schemas.microsoft.com/office/drawing/2014/main" id="{D9BF9A7E-30E4-4F41-9342-9D38CE4C9458}"/>
                </a:ext>
              </a:extLst>
            </p:cNvPr>
            <p:cNvSpPr txBox="1"/>
            <p:nvPr/>
          </p:nvSpPr>
          <p:spPr>
            <a:xfrm>
              <a:off x="3530812" y="363722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smtClean="0">
                  <a:solidFill>
                    <a:prstClr val="black">
                      <a:lumMod val="75000"/>
                      <a:lumOff val="25000"/>
                    </a:prstClr>
                  </a:solidFill>
                  <a:cs typeface="Times New Roman" panose="02020603050405020304" pitchFamily="18" charset="0"/>
                </a:rPr>
                <a:t>Discover</a:t>
              </a:r>
              <a:endParaRPr lang="en-US" altLang="ko-KR" sz="1300" dirty="0">
                <a:solidFill>
                  <a:prstClr val="black">
                    <a:lumMod val="75000"/>
                    <a:lumOff val="25000"/>
                  </a:prstClr>
                </a:solidFill>
                <a:cs typeface="Times New Roman" panose="02020603050405020304" pitchFamily="18" charset="0"/>
              </a:endParaRPr>
            </a:p>
          </p:txBody>
        </p:sp>
        <p:sp>
          <p:nvSpPr>
            <p:cNvPr id="36" name="육각형 35">
              <a:extLst>
                <a:ext uri="{FF2B5EF4-FFF2-40B4-BE49-F238E27FC236}">
                  <a16:creationId xmlns:a16="http://schemas.microsoft.com/office/drawing/2014/main" id="{9729038B-6859-4242-B8AC-CE9C2A4FDF57}"/>
                </a:ext>
              </a:extLst>
            </p:cNvPr>
            <p:cNvSpPr/>
            <p:nvPr/>
          </p:nvSpPr>
          <p:spPr>
            <a:xfrm>
              <a:off x="4538882"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7" name="TextBox 36">
              <a:extLst>
                <a:ext uri="{FF2B5EF4-FFF2-40B4-BE49-F238E27FC236}">
                  <a16:creationId xmlns:a16="http://schemas.microsoft.com/office/drawing/2014/main" id="{A3B7088C-F9F5-4F36-A54A-1CDD36989A18}"/>
                </a:ext>
              </a:extLst>
            </p:cNvPr>
            <p:cNvSpPr txBox="1"/>
            <p:nvPr/>
          </p:nvSpPr>
          <p:spPr>
            <a:xfrm>
              <a:off x="4579444"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smtClean="0">
                  <a:solidFill>
                    <a:prstClr val="black">
                      <a:lumMod val="75000"/>
                      <a:lumOff val="25000"/>
                    </a:prstClr>
                  </a:solidFill>
                  <a:cs typeface="Times New Roman" panose="02020603050405020304" pitchFamily="18" charset="0"/>
                </a:rPr>
                <a:t>Analyze</a:t>
              </a:r>
              <a:endParaRPr lang="en-US" altLang="ko-KR" sz="1300" dirty="0">
                <a:solidFill>
                  <a:prstClr val="black">
                    <a:lumMod val="75000"/>
                    <a:lumOff val="25000"/>
                  </a:prstClr>
                </a:solidFill>
                <a:cs typeface="Times New Roman" panose="02020603050405020304" pitchFamily="18" charset="0"/>
              </a:endParaRPr>
            </a:p>
          </p:txBody>
        </p:sp>
        <p:sp>
          <p:nvSpPr>
            <p:cNvPr id="34" name="육각형 33">
              <a:extLst>
                <a:ext uri="{FF2B5EF4-FFF2-40B4-BE49-F238E27FC236}">
                  <a16:creationId xmlns:a16="http://schemas.microsoft.com/office/drawing/2014/main" id="{4FC5B3EC-D331-409C-9641-52731FC16854}"/>
                </a:ext>
              </a:extLst>
            </p:cNvPr>
            <p:cNvSpPr/>
            <p:nvPr/>
          </p:nvSpPr>
          <p:spPr>
            <a:xfrm>
              <a:off x="5587515" y="3233121"/>
              <a:ext cx="1130378" cy="100647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sp>
          <p:nvSpPr>
            <p:cNvPr id="31" name="육각형 30">
              <a:extLst>
                <a:ext uri="{FF2B5EF4-FFF2-40B4-BE49-F238E27FC236}">
                  <a16:creationId xmlns:a16="http://schemas.microsoft.com/office/drawing/2014/main" id="{745AC57A-E9B2-472E-8D36-FF699767D420}"/>
                </a:ext>
              </a:extLst>
            </p:cNvPr>
            <p:cNvSpPr/>
            <p:nvPr/>
          </p:nvSpPr>
          <p:spPr>
            <a:xfrm>
              <a:off x="6636147"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3" name="TextBox 32">
              <a:extLst>
                <a:ext uri="{FF2B5EF4-FFF2-40B4-BE49-F238E27FC236}">
                  <a16:creationId xmlns:a16="http://schemas.microsoft.com/office/drawing/2014/main" id="{3B673F08-22FD-4744-BE34-FE5D12A4C692}"/>
                </a:ext>
              </a:extLst>
            </p:cNvPr>
            <p:cNvSpPr txBox="1"/>
            <p:nvPr/>
          </p:nvSpPr>
          <p:spPr>
            <a:xfrm>
              <a:off x="6676709"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Test</a:t>
              </a:r>
            </a:p>
          </p:txBody>
        </p:sp>
      </p:grpSp>
      <p:sp>
        <p:nvSpPr>
          <p:cNvPr id="45" name="Rectangle 12">
            <a:extLst>
              <a:ext uri="{FF2B5EF4-FFF2-40B4-BE49-F238E27FC236}">
                <a16:creationId xmlns:a16="http://schemas.microsoft.com/office/drawing/2014/main" id="{B30D5184-4353-494C-A2A8-638E03FF0EEF}"/>
              </a:ext>
            </a:extLst>
          </p:cNvPr>
          <p:cNvSpPr/>
          <p:nvPr/>
        </p:nvSpPr>
        <p:spPr>
          <a:xfrm>
            <a:off x="712560" y="4700124"/>
            <a:ext cx="8630057" cy="6479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Ideate is a step that envisions and actually makes a solution to solve the social problems selected above. </a:t>
            </a: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Based on what you have written during the analysis phase, consider what solution you need.</a:t>
            </a:r>
          </a:p>
        </p:txBody>
      </p:sp>
      <p:sp>
        <p:nvSpPr>
          <p:cNvPr id="19" name="TextBox 18">
            <a:extLst>
              <a:ext uri="{FF2B5EF4-FFF2-40B4-BE49-F238E27FC236}">
                <a16:creationId xmlns:a16="http://schemas.microsoft.com/office/drawing/2014/main" id="{039A1657-4E31-4966-BC6A-40F353FEA2F1}"/>
              </a:ext>
            </a:extLst>
          </p:cNvPr>
          <p:cNvSpPr txBox="1"/>
          <p:nvPr/>
        </p:nvSpPr>
        <p:spPr>
          <a:xfrm>
            <a:off x="5627860" y="3533499"/>
            <a:ext cx="1048918" cy="43074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dirty="0">
                <a:solidFill>
                  <a:prstClr val="white"/>
                </a:solidFill>
                <a:latin typeface="SamsungOne 700" panose="020B0803030303020204" pitchFamily="34" charset="0"/>
                <a:ea typeface="SamsungOne 700" panose="020B0803030303020204" pitchFamily="34" charset="0"/>
              </a:rPr>
              <a:t>Ideate &amp; Prototype</a:t>
            </a:r>
          </a:p>
        </p:txBody>
      </p:sp>
      <p:sp>
        <p:nvSpPr>
          <p:cNvPr id="25" name="직사각형 23">
            <a:extLst>
              <a:ext uri="{FF2B5EF4-FFF2-40B4-BE49-F238E27FC236}">
                <a16:creationId xmlns:a16="http://schemas.microsoft.com/office/drawing/2014/main" id="{7887CF3A-CC5C-412A-B16E-6F489A86459C}"/>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1526602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a:solidFill>
                    <a:prstClr val="black">
                      <a:lumMod val="85000"/>
                      <a:lumOff val="15000"/>
                    </a:prstClr>
                  </a:solidFill>
                  <a:latin typeface="SamsungOne 400" panose="020B0503030303020204" pitchFamily="34" charset="0"/>
                  <a:ea typeface="SamsungOne 400" panose="020B0503030303020204" pitchFamily="34" charset="0"/>
                </a:rPr>
                <a:t>Brainstorming:</a:t>
              </a:r>
              <a:endPar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endParaRPr>
            </a:p>
          </p:txBody>
        </p:sp>
      </p:grpSp>
      <p:sp>
        <p:nvSpPr>
          <p:cNvPr id="12" name="Rectangle 12">
            <a:extLst>
              <a:ext uri="{FF2B5EF4-FFF2-40B4-BE49-F238E27FC236}">
                <a16:creationId xmlns:a16="http://schemas.microsoft.com/office/drawing/2014/main" id="{A6A61978-2726-404D-B99A-F3ACCC38DB9D}"/>
              </a:ext>
            </a:extLst>
          </p:cNvPr>
          <p:cNvSpPr/>
          <p:nvPr/>
        </p:nvSpPr>
        <p:spPr>
          <a:xfrm>
            <a:off x="712560" y="2595551"/>
            <a:ext cx="8628470" cy="13508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Definition and Necessity of Brainstorming</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Brainstorming is a method that puts as many ideas as possible as if storm is striking in the head. As you share ideas with many people, not thinking about it alone, you can use various perspectives and make a better solution by combining ideas.</a:t>
            </a:r>
          </a:p>
          <a:p>
            <a:pPr marL="1096634" lvl="2"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sp>
        <p:nvSpPr>
          <p:cNvPr id="8" name="직사각형 23">
            <a:extLst>
              <a:ext uri="{FF2B5EF4-FFF2-40B4-BE49-F238E27FC236}">
                <a16:creationId xmlns:a16="http://schemas.microsoft.com/office/drawing/2014/main" id="{9ED047C8-E21E-420D-9745-FDD1ED4A4FA1}"/>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17309994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Brainstorming:</a:t>
              </a:r>
            </a:p>
          </p:txBody>
        </p:sp>
      </p:grpSp>
      <p:sp>
        <p:nvSpPr>
          <p:cNvPr id="12" name="Rectangle 12">
            <a:extLst>
              <a:ext uri="{FF2B5EF4-FFF2-40B4-BE49-F238E27FC236}">
                <a16:creationId xmlns:a16="http://schemas.microsoft.com/office/drawing/2014/main" id="{A6A61978-2726-404D-B99A-F3ACCC38DB9D}"/>
              </a:ext>
            </a:extLst>
          </p:cNvPr>
          <p:cNvSpPr/>
          <p:nvPr/>
        </p:nvSpPr>
        <p:spPr>
          <a:xfrm>
            <a:off x="712560" y="2595550"/>
            <a:ext cx="8628470" cy="30589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Things to consider during Brainstorming </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Put as many ideas as possible. Idea can give a birth to another idea. Brainstorm again with the new born idea and come up with more ideas.</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When putting ideas, use ‘Post It’. You can share easily when you write single idea down on one ‘Post It’. The process of grouping and prioritizing can be more convenient, too. Also, if necessary, you can draw a picture to replace a detailed explanation.</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Proceed after you decide the time. Without another limit, write ideas down continuously until the decided time.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If flow of thoughts gets slowed down, check the idea list. Some of the ideas can be better and give birth to another idea.</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You don’t have to deduce the conclusion while you are brainstorming. Do not be hasty in idea stage. Think whether there is a way to make it a better idea.</a:t>
            </a:r>
          </a:p>
        </p:txBody>
      </p:sp>
      <p:sp>
        <p:nvSpPr>
          <p:cNvPr id="8" name="직사각형 23">
            <a:extLst>
              <a:ext uri="{FF2B5EF4-FFF2-40B4-BE49-F238E27FC236}">
                <a16:creationId xmlns:a16="http://schemas.microsoft.com/office/drawing/2014/main" id="{7C623355-F13F-46AA-A5EB-1ECAD2D5B401}"/>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7441148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Idea Grouping:</a:t>
              </a:r>
            </a:p>
          </p:txBody>
        </p:sp>
      </p:grpSp>
      <p:sp>
        <p:nvSpPr>
          <p:cNvPr id="45" name="Rectangle 12">
            <a:extLst>
              <a:ext uri="{FF2B5EF4-FFF2-40B4-BE49-F238E27FC236}">
                <a16:creationId xmlns:a16="http://schemas.microsoft.com/office/drawing/2014/main" id="{B30D5184-4353-494C-A2A8-638E03FF0EEF}"/>
              </a:ext>
            </a:extLst>
          </p:cNvPr>
          <p:cNvSpPr/>
          <p:nvPr/>
        </p:nvSpPr>
        <p:spPr>
          <a:xfrm>
            <a:off x="712560" y="2595550"/>
            <a:ext cx="3912371" cy="32487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Through Idea Matrix, make a group from the ideas deduced by brainstorming and prioritize them. Divide into two criteria; creativity(horizontal) and plausibility(vertical). Then you will know what idea to </a:t>
            </a:r>
            <a:r>
              <a:rPr lang="en-US" altLang="ko-KR" sz="1300" dirty="0" err="1">
                <a:solidFill>
                  <a:schemeClr val="tx1">
                    <a:lumMod val="85000"/>
                    <a:lumOff val="15000"/>
                  </a:schemeClr>
                </a:solidFill>
                <a:latin typeface="SamsungOne 400" panose="020B0503030303020204" pitchFamily="34" charset="0"/>
                <a:ea typeface="SamsungOne 400" panose="020B0503030303020204" pitchFamily="34" charset="0"/>
              </a:rPr>
              <a:t>solutionize</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for the first thing.</a:t>
            </a: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Discuss together about whether it has been tried, whether there is to benchmark, whether it is already executed. To determine plausibility, think together about what is a required technology or infra, and whether there is a better solution in terms of effect and cost. When you choose an idea, it is effective to do it with the specialists. Proceed with the specialist matched to your team.</a:t>
            </a:r>
          </a:p>
        </p:txBody>
      </p:sp>
      <p:pic>
        <p:nvPicPr>
          <p:cNvPr id="3" name="Picture 2">
            <a:extLst>
              <a:ext uri="{FF2B5EF4-FFF2-40B4-BE49-F238E27FC236}">
                <a16:creationId xmlns:a16="http://schemas.microsoft.com/office/drawing/2014/main" id="{04328686-5E90-4805-A10B-4FE3DAF5CE4E}"/>
              </a:ext>
            </a:extLst>
          </p:cNvPr>
          <p:cNvPicPr>
            <a:picLocks noChangeAspect="1"/>
          </p:cNvPicPr>
          <p:nvPr/>
        </p:nvPicPr>
        <p:blipFill>
          <a:blip r:embed="rId3"/>
          <a:stretch>
            <a:fillRect/>
          </a:stretch>
        </p:blipFill>
        <p:spPr>
          <a:xfrm>
            <a:off x="4430406" y="2961219"/>
            <a:ext cx="4961403" cy="2896675"/>
          </a:xfrm>
          <a:prstGeom prst="rect">
            <a:avLst/>
          </a:prstGeom>
        </p:spPr>
      </p:pic>
      <p:sp>
        <p:nvSpPr>
          <p:cNvPr id="9" name="직사각형 23">
            <a:extLst>
              <a:ext uri="{FF2B5EF4-FFF2-40B4-BE49-F238E27FC236}">
                <a16:creationId xmlns:a16="http://schemas.microsoft.com/office/drawing/2014/main" id="{1B19E105-4DC0-4609-A34B-1104284A2F04}"/>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34364206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9E6069-17D5-4740-A714-D9942D5712D2}"/>
              </a:ext>
            </a:extLst>
          </p:cNvPr>
          <p:cNvGrpSpPr/>
          <p:nvPr/>
        </p:nvGrpSpPr>
        <p:grpSpPr>
          <a:xfrm>
            <a:off x="677473" y="1743734"/>
            <a:ext cx="8665146" cy="4326020"/>
            <a:chOff x="677690" y="1743193"/>
            <a:chExt cx="8667924" cy="4327407"/>
          </a:xfrm>
        </p:grpSpPr>
        <p:sp>
          <p:nvSpPr>
            <p:cNvPr id="2" name="직사각형 1">
              <a:extLst>
                <a:ext uri="{FF2B5EF4-FFF2-40B4-BE49-F238E27FC236}">
                  <a16:creationId xmlns:a16="http://schemas.microsoft.com/office/drawing/2014/main" id="{BAEB8337-32C6-42AB-8807-2FC550B50AD4}"/>
                </a:ext>
              </a:extLst>
            </p:cNvPr>
            <p:cNvSpPr/>
            <p:nvPr/>
          </p:nvSpPr>
          <p:spPr>
            <a:xfrm>
              <a:off x="1220789" y="2057400"/>
              <a:ext cx="4062413" cy="200025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5" name="직사각형 4">
              <a:extLst>
                <a:ext uri="{FF2B5EF4-FFF2-40B4-BE49-F238E27FC236}">
                  <a16:creationId xmlns:a16="http://schemas.microsoft.com/office/drawing/2014/main" id="{5F7768D9-9642-417B-9AD6-A1200B0F39BC}"/>
                </a:ext>
              </a:extLst>
            </p:cNvPr>
            <p:cNvSpPr/>
            <p:nvPr/>
          </p:nvSpPr>
          <p:spPr>
            <a:xfrm>
              <a:off x="5283201" y="2057400"/>
              <a:ext cx="4062413" cy="2000250"/>
            </a:xfrm>
            <a:prstGeom prst="rect">
              <a:avLst/>
            </a:prstGeom>
            <a:solidFill>
              <a:srgbClr val="5376E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8" name="직사각형 7">
              <a:extLst>
                <a:ext uri="{FF2B5EF4-FFF2-40B4-BE49-F238E27FC236}">
                  <a16:creationId xmlns:a16="http://schemas.microsoft.com/office/drawing/2014/main" id="{9681464B-897B-4CE7-8709-C6C40AB410E5}"/>
                </a:ext>
              </a:extLst>
            </p:cNvPr>
            <p:cNvSpPr/>
            <p:nvPr/>
          </p:nvSpPr>
          <p:spPr>
            <a:xfrm>
              <a:off x="1220789" y="4057650"/>
              <a:ext cx="4062413" cy="2000250"/>
            </a:xfrm>
            <a:prstGeom prst="rect">
              <a:avLst/>
            </a:prstGeom>
            <a:solidFill>
              <a:srgbClr val="7B96E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9" name="직사각형 8">
              <a:extLst>
                <a:ext uri="{FF2B5EF4-FFF2-40B4-BE49-F238E27FC236}">
                  <a16:creationId xmlns:a16="http://schemas.microsoft.com/office/drawing/2014/main" id="{0BE0BDF3-E578-48D7-8637-482889CEBDF9}"/>
                </a:ext>
              </a:extLst>
            </p:cNvPr>
            <p:cNvSpPr/>
            <p:nvPr/>
          </p:nvSpPr>
          <p:spPr>
            <a:xfrm>
              <a:off x="5283201" y="4057650"/>
              <a:ext cx="4062413" cy="2000250"/>
            </a:xfrm>
            <a:prstGeom prst="rect">
              <a:avLst/>
            </a:prstGeom>
            <a:solidFill>
              <a:srgbClr val="C2CEF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11" tIns="45705" rIns="91411" bIns="45705" numCol="1" spcCol="0" rtlCol="0" fromWordArt="0" anchor="ctr" anchorCtr="0" forceAA="0" compatLnSpc="1">
              <a:prstTxWarp prst="textNoShape">
                <a:avLst/>
              </a:prstTxWarp>
              <a:noAutofit/>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11" name="TextBox 10">
              <a:extLst>
                <a:ext uri="{FF2B5EF4-FFF2-40B4-BE49-F238E27FC236}">
                  <a16:creationId xmlns:a16="http://schemas.microsoft.com/office/drawing/2014/main" id="{5FED61C4-6EE2-4F1F-93C1-AB2099C5CBDA}"/>
                </a:ext>
              </a:extLst>
            </p:cNvPr>
            <p:cNvSpPr txBox="1"/>
            <p:nvPr/>
          </p:nvSpPr>
          <p:spPr>
            <a:xfrm>
              <a:off x="2770293" y="2172669"/>
              <a:ext cx="963405" cy="1769715"/>
            </a:xfrm>
            <a:prstGeom prst="rect">
              <a:avLst/>
            </a:prstGeom>
            <a:noFill/>
          </p:spPr>
          <p:txBody>
            <a:bodyPr wrap="none" lIns="0" tIns="0" rIns="0" bIns="0" rtlCol="0">
              <a:spAutoFit/>
            </a:bodyPr>
            <a:lstStyle/>
            <a:p>
              <a:r>
                <a:rPr lang="en-US" sz="11497" dirty="0">
                  <a:solidFill>
                    <a:prstClr val="white"/>
                  </a:solidFill>
                  <a:latin typeface="SamsungOne 700" panose="020B0803030303020204" pitchFamily="34" charset="0"/>
                  <a:ea typeface="SamsungOne 700" panose="020B0803030303020204" pitchFamily="34" charset="0"/>
                  <a:cs typeface="Times New Roman" panose="02020603050405020304" pitchFamily="18" charset="0"/>
                </a:rPr>
                <a:t>A</a:t>
              </a:r>
            </a:p>
          </p:txBody>
        </p:sp>
        <p:sp>
          <p:nvSpPr>
            <p:cNvPr id="12" name="TextBox 11">
              <a:extLst>
                <a:ext uri="{FF2B5EF4-FFF2-40B4-BE49-F238E27FC236}">
                  <a16:creationId xmlns:a16="http://schemas.microsoft.com/office/drawing/2014/main" id="{56F4AEC8-6044-432A-9A47-BF6D67FC0F26}"/>
                </a:ext>
              </a:extLst>
            </p:cNvPr>
            <p:cNvSpPr txBox="1"/>
            <p:nvPr/>
          </p:nvSpPr>
          <p:spPr>
            <a:xfrm>
              <a:off x="6832705" y="2172669"/>
              <a:ext cx="963405" cy="1769715"/>
            </a:xfrm>
            <a:prstGeom prst="rect">
              <a:avLst/>
            </a:prstGeom>
            <a:noFill/>
          </p:spPr>
          <p:txBody>
            <a:bodyPr wrap="none" lIns="0" tIns="0" rIns="0" bIns="0" rtlCol="0">
              <a:spAutoFit/>
            </a:bodyPr>
            <a:lstStyle/>
            <a:p>
              <a:r>
                <a:rPr lang="en-US" sz="11497" dirty="0">
                  <a:solidFill>
                    <a:prstClr val="white"/>
                  </a:solidFill>
                  <a:latin typeface="SamsungOne 700" panose="020B0803030303020204" pitchFamily="34" charset="0"/>
                  <a:ea typeface="SamsungOne 700" panose="020B0803030303020204" pitchFamily="34" charset="0"/>
                  <a:cs typeface="Times New Roman" panose="02020603050405020304" pitchFamily="18" charset="0"/>
                </a:rPr>
                <a:t>B</a:t>
              </a:r>
            </a:p>
          </p:txBody>
        </p:sp>
        <p:sp>
          <p:nvSpPr>
            <p:cNvPr id="13" name="TextBox 12">
              <a:extLst>
                <a:ext uri="{FF2B5EF4-FFF2-40B4-BE49-F238E27FC236}">
                  <a16:creationId xmlns:a16="http://schemas.microsoft.com/office/drawing/2014/main" id="{510B877A-99AA-459F-8AA1-DC526FEEECD3}"/>
                </a:ext>
              </a:extLst>
            </p:cNvPr>
            <p:cNvSpPr txBox="1"/>
            <p:nvPr/>
          </p:nvSpPr>
          <p:spPr>
            <a:xfrm>
              <a:off x="2770293" y="4166569"/>
              <a:ext cx="867225" cy="1769715"/>
            </a:xfrm>
            <a:prstGeom prst="rect">
              <a:avLst/>
            </a:prstGeom>
            <a:noFill/>
          </p:spPr>
          <p:txBody>
            <a:bodyPr wrap="none" lIns="0" tIns="0" rIns="0" bIns="0" rtlCol="0">
              <a:spAutoFit/>
            </a:bodyPr>
            <a:lstStyle/>
            <a:p>
              <a:r>
                <a:rPr lang="en-US" sz="11497" dirty="0">
                  <a:solidFill>
                    <a:prstClr val="white"/>
                  </a:solidFill>
                  <a:latin typeface="SamsungOne 700" panose="020B0803030303020204" pitchFamily="34" charset="0"/>
                  <a:ea typeface="SamsungOne 700" panose="020B0803030303020204" pitchFamily="34" charset="0"/>
                  <a:cs typeface="Times New Roman" panose="02020603050405020304" pitchFamily="18" charset="0"/>
                </a:rPr>
                <a:t>C</a:t>
              </a:r>
            </a:p>
          </p:txBody>
        </p:sp>
        <p:sp>
          <p:nvSpPr>
            <p:cNvPr id="14" name="TextBox 13">
              <a:extLst>
                <a:ext uri="{FF2B5EF4-FFF2-40B4-BE49-F238E27FC236}">
                  <a16:creationId xmlns:a16="http://schemas.microsoft.com/office/drawing/2014/main" id="{E0703040-C7F6-4565-86DB-8EC149CA9BFA}"/>
                </a:ext>
              </a:extLst>
            </p:cNvPr>
            <p:cNvSpPr txBox="1"/>
            <p:nvPr/>
          </p:nvSpPr>
          <p:spPr>
            <a:xfrm>
              <a:off x="6832704" y="4166569"/>
              <a:ext cx="997068" cy="1769715"/>
            </a:xfrm>
            <a:prstGeom prst="rect">
              <a:avLst/>
            </a:prstGeom>
            <a:noFill/>
          </p:spPr>
          <p:txBody>
            <a:bodyPr wrap="none" lIns="0" tIns="0" rIns="0" bIns="0" rtlCol="0">
              <a:spAutoFit/>
            </a:bodyPr>
            <a:lstStyle/>
            <a:p>
              <a:r>
                <a:rPr lang="en-US" sz="11497" dirty="0">
                  <a:solidFill>
                    <a:prstClr val="white"/>
                  </a:solidFill>
                  <a:latin typeface="SamsungOne 700" panose="020B0803030303020204" pitchFamily="34" charset="0"/>
                  <a:ea typeface="SamsungOne 700" panose="020B0803030303020204" pitchFamily="34" charset="0"/>
                  <a:cs typeface="Times New Roman" panose="02020603050405020304" pitchFamily="18" charset="0"/>
                </a:rPr>
                <a:t>D</a:t>
              </a:r>
            </a:p>
          </p:txBody>
        </p:sp>
        <p:grpSp>
          <p:nvGrpSpPr>
            <p:cNvPr id="17" name="그룹 16">
              <a:extLst>
                <a:ext uri="{FF2B5EF4-FFF2-40B4-BE49-F238E27FC236}">
                  <a16:creationId xmlns:a16="http://schemas.microsoft.com/office/drawing/2014/main" id="{6D4A9FA5-A368-491D-995E-77E2D948B1E2}"/>
                </a:ext>
              </a:extLst>
            </p:cNvPr>
            <p:cNvGrpSpPr/>
            <p:nvPr/>
          </p:nvGrpSpPr>
          <p:grpSpPr>
            <a:xfrm>
              <a:off x="1220788" y="1743193"/>
              <a:ext cx="4051300" cy="215444"/>
              <a:chOff x="1219200" y="1743193"/>
              <a:chExt cx="4051300" cy="215444"/>
            </a:xfrm>
          </p:grpSpPr>
          <p:cxnSp>
            <p:nvCxnSpPr>
              <p:cNvPr id="10" name="직선 연결선 9">
                <a:extLst>
                  <a:ext uri="{FF2B5EF4-FFF2-40B4-BE49-F238E27FC236}">
                    <a16:creationId xmlns:a16="http://schemas.microsoft.com/office/drawing/2014/main" id="{407DC7D8-23CB-49FB-8DC7-61BBD13F5578}"/>
                  </a:ext>
                </a:extLst>
              </p:cNvPr>
              <p:cNvCxnSpPr>
                <a:cxnSpLocks/>
              </p:cNvCxnSpPr>
              <p:nvPr/>
            </p:nvCxnSpPr>
            <p:spPr>
              <a:xfrm>
                <a:off x="1219200" y="1850915"/>
                <a:ext cx="4051300" cy="0"/>
              </a:xfrm>
              <a:prstGeom prst="line">
                <a:avLst/>
              </a:prstGeom>
              <a:ln w="19050">
                <a:solidFill>
                  <a:schemeClr val="bg1">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32B572C-3AF4-4449-BE84-BA1F4F4D1ABF}"/>
                  </a:ext>
                </a:extLst>
              </p:cNvPr>
              <p:cNvSpPr txBox="1"/>
              <p:nvPr/>
            </p:nvSpPr>
            <p:spPr>
              <a:xfrm>
                <a:off x="2602283" y="1743193"/>
                <a:ext cx="1285142" cy="215444"/>
              </a:xfrm>
              <a:prstGeom prst="rect">
                <a:avLst/>
              </a:prstGeom>
              <a:solidFill>
                <a:schemeClr val="bg1"/>
              </a:solidFill>
            </p:spPr>
            <p:txBody>
              <a:bodyPr wrap="none" lIns="71977" tIns="0" rIns="71977" bIns="0" rtlCol="0">
                <a:spAutoFit/>
              </a:bodyPr>
              <a:lstStyle/>
              <a:p>
                <a:pPr algn="ctr"/>
                <a:r>
                  <a:rPr lang="en-US" altLang="ko-KR"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Unknown Idea</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grpSp>
        <p:grpSp>
          <p:nvGrpSpPr>
            <p:cNvPr id="22" name="그룹 21">
              <a:extLst>
                <a:ext uri="{FF2B5EF4-FFF2-40B4-BE49-F238E27FC236}">
                  <a16:creationId xmlns:a16="http://schemas.microsoft.com/office/drawing/2014/main" id="{A2D65212-E455-4B32-A32A-E74C112EDB77}"/>
                </a:ext>
              </a:extLst>
            </p:cNvPr>
            <p:cNvGrpSpPr/>
            <p:nvPr/>
          </p:nvGrpSpPr>
          <p:grpSpPr>
            <a:xfrm>
              <a:off x="5283200" y="1743193"/>
              <a:ext cx="4051300" cy="215444"/>
              <a:chOff x="1219200" y="1743193"/>
              <a:chExt cx="4051300" cy="215444"/>
            </a:xfrm>
          </p:grpSpPr>
          <p:cxnSp>
            <p:nvCxnSpPr>
              <p:cNvPr id="23" name="직선 연결선 22">
                <a:extLst>
                  <a:ext uri="{FF2B5EF4-FFF2-40B4-BE49-F238E27FC236}">
                    <a16:creationId xmlns:a16="http://schemas.microsoft.com/office/drawing/2014/main" id="{A0359797-010A-4904-9B76-8F833B41A11A}"/>
                  </a:ext>
                </a:extLst>
              </p:cNvPr>
              <p:cNvCxnSpPr>
                <a:cxnSpLocks/>
              </p:cNvCxnSpPr>
              <p:nvPr/>
            </p:nvCxnSpPr>
            <p:spPr>
              <a:xfrm>
                <a:off x="1219200" y="1850915"/>
                <a:ext cx="4051300" cy="0"/>
              </a:xfrm>
              <a:prstGeom prst="line">
                <a:avLst/>
              </a:prstGeom>
              <a:ln w="19050">
                <a:solidFill>
                  <a:schemeClr val="bg1">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64504890-43CC-46CE-B5C9-F0414DF3D747}"/>
                  </a:ext>
                </a:extLst>
              </p:cNvPr>
              <p:cNvSpPr txBox="1"/>
              <p:nvPr/>
            </p:nvSpPr>
            <p:spPr>
              <a:xfrm>
                <a:off x="2707282" y="1743193"/>
                <a:ext cx="1075148" cy="215444"/>
              </a:xfrm>
              <a:prstGeom prst="rect">
                <a:avLst/>
              </a:prstGeom>
              <a:solidFill>
                <a:schemeClr val="bg1"/>
              </a:solidFill>
            </p:spPr>
            <p:txBody>
              <a:bodyPr wrap="none" lIns="71977" tIns="0" rIns="71977" bIns="0" rtlCol="0">
                <a:spAutoFit/>
              </a:bodyPr>
              <a:lstStyle/>
              <a:p>
                <a:pPr algn="ctr"/>
                <a:r>
                  <a:rPr lang="en-US" altLang="ko-KR"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Known Idea</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grpSp>
        <p:grpSp>
          <p:nvGrpSpPr>
            <p:cNvPr id="26" name="그룹 25">
              <a:extLst>
                <a:ext uri="{FF2B5EF4-FFF2-40B4-BE49-F238E27FC236}">
                  <a16:creationId xmlns:a16="http://schemas.microsoft.com/office/drawing/2014/main" id="{F511CA6B-230C-43D3-87F8-D5F5D46D09F8}"/>
                </a:ext>
              </a:extLst>
            </p:cNvPr>
            <p:cNvGrpSpPr/>
            <p:nvPr/>
          </p:nvGrpSpPr>
          <p:grpSpPr>
            <a:xfrm>
              <a:off x="677690" y="2057400"/>
              <a:ext cx="360919" cy="2006600"/>
              <a:chOff x="676102" y="2057400"/>
              <a:chExt cx="360919" cy="2006600"/>
            </a:xfrm>
          </p:grpSpPr>
          <p:cxnSp>
            <p:nvCxnSpPr>
              <p:cNvPr id="19" name="직선 연결선 18">
                <a:extLst>
                  <a:ext uri="{FF2B5EF4-FFF2-40B4-BE49-F238E27FC236}">
                    <a16:creationId xmlns:a16="http://schemas.microsoft.com/office/drawing/2014/main" id="{AE4A14AD-22D7-4561-8DCE-86AE4527F3C6}"/>
                  </a:ext>
                </a:extLst>
              </p:cNvPr>
              <p:cNvCxnSpPr/>
              <p:nvPr/>
            </p:nvCxnSpPr>
            <p:spPr>
              <a:xfrm>
                <a:off x="856596" y="2057400"/>
                <a:ext cx="0" cy="2006600"/>
              </a:xfrm>
              <a:prstGeom prst="line">
                <a:avLst/>
              </a:prstGeom>
              <a:ln w="19050">
                <a:solidFill>
                  <a:schemeClr val="bg1">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D88BA34-2B29-417A-B639-3584F4DB3D56}"/>
                  </a:ext>
                </a:extLst>
              </p:cNvPr>
              <p:cNvSpPr txBox="1"/>
              <p:nvPr/>
            </p:nvSpPr>
            <p:spPr>
              <a:xfrm>
                <a:off x="676102" y="2661196"/>
                <a:ext cx="360919" cy="867503"/>
              </a:xfrm>
              <a:prstGeom prst="rect">
                <a:avLst/>
              </a:prstGeom>
              <a:solidFill>
                <a:schemeClr val="bg1"/>
              </a:solidFill>
            </p:spPr>
            <p:txBody>
              <a:bodyPr vert="eaVert" wrap="none" lIns="71977" tIns="0" rIns="71977" bIns="0" rtlCol="0">
                <a:spAutoFit/>
              </a:bodyPr>
              <a:lstStyle/>
              <a:p>
                <a:pPr algn="ctr"/>
                <a:r>
                  <a:rPr lang="en-US" altLang="ko-KR"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Actionable</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grpSp>
        <p:grpSp>
          <p:nvGrpSpPr>
            <p:cNvPr id="27" name="그룹 26">
              <a:extLst>
                <a:ext uri="{FF2B5EF4-FFF2-40B4-BE49-F238E27FC236}">
                  <a16:creationId xmlns:a16="http://schemas.microsoft.com/office/drawing/2014/main" id="{07A025EF-8B70-4044-A15E-A3D2F1F621A0}"/>
                </a:ext>
              </a:extLst>
            </p:cNvPr>
            <p:cNvGrpSpPr/>
            <p:nvPr/>
          </p:nvGrpSpPr>
          <p:grpSpPr>
            <a:xfrm>
              <a:off x="677690" y="4064000"/>
              <a:ext cx="360919" cy="2006600"/>
              <a:chOff x="676102" y="2057400"/>
              <a:chExt cx="360919" cy="2006600"/>
            </a:xfrm>
          </p:grpSpPr>
          <p:cxnSp>
            <p:nvCxnSpPr>
              <p:cNvPr id="28" name="직선 연결선 27">
                <a:extLst>
                  <a:ext uri="{FF2B5EF4-FFF2-40B4-BE49-F238E27FC236}">
                    <a16:creationId xmlns:a16="http://schemas.microsoft.com/office/drawing/2014/main" id="{055B2422-98DE-43C0-92A1-CCFD3D7DA641}"/>
                  </a:ext>
                </a:extLst>
              </p:cNvPr>
              <p:cNvCxnSpPr/>
              <p:nvPr/>
            </p:nvCxnSpPr>
            <p:spPr>
              <a:xfrm>
                <a:off x="856596" y="2057400"/>
                <a:ext cx="0" cy="2006600"/>
              </a:xfrm>
              <a:prstGeom prst="line">
                <a:avLst/>
              </a:prstGeom>
              <a:ln w="19050">
                <a:solidFill>
                  <a:schemeClr val="bg1">
                    <a:lumMod val="7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BF64165-84B1-454D-893E-32DFD2082673}"/>
                  </a:ext>
                </a:extLst>
              </p:cNvPr>
              <p:cNvSpPr txBox="1"/>
              <p:nvPr/>
            </p:nvSpPr>
            <p:spPr>
              <a:xfrm>
                <a:off x="676102" y="2507261"/>
                <a:ext cx="360919" cy="1175378"/>
              </a:xfrm>
              <a:prstGeom prst="rect">
                <a:avLst/>
              </a:prstGeom>
              <a:solidFill>
                <a:schemeClr val="bg1"/>
              </a:solidFill>
            </p:spPr>
            <p:txBody>
              <a:bodyPr vert="eaVert" wrap="none" lIns="71977" tIns="0" rIns="71977" bIns="0" rtlCol="0">
                <a:spAutoFit/>
              </a:bodyPr>
              <a:lstStyle/>
              <a:p>
                <a:pPr algn="ctr"/>
                <a:r>
                  <a:rPr lang="en-US" altLang="ko-KR"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rPr>
                  <a:t>Not actionable</a:t>
                </a:r>
                <a:endParaRPr lang="en-US" sz="1400" dirty="0">
                  <a:solidFill>
                    <a:prstClr val="black">
                      <a:lumMod val="85000"/>
                      <a:lumOff val="15000"/>
                    </a:prstClr>
                  </a:solidFill>
                  <a:latin typeface="SamsungOne 700" panose="020B0803030303020204" pitchFamily="34" charset="0"/>
                  <a:ea typeface="SamsungOne 700" panose="020B0803030303020204" pitchFamily="34" charset="0"/>
                  <a:cs typeface="Times New Roman" panose="02020603050405020304" pitchFamily="18" charset="0"/>
                </a:endParaRPr>
              </a:p>
            </p:txBody>
          </p:sp>
        </p:grpSp>
      </p:grpSp>
      <p:sp>
        <p:nvSpPr>
          <p:cNvPr id="32" name="직사각형 6">
            <a:extLst>
              <a:ext uri="{FF2B5EF4-FFF2-40B4-BE49-F238E27FC236}">
                <a16:creationId xmlns:a16="http://schemas.microsoft.com/office/drawing/2014/main" id="{AA307B99-86E7-48FC-976A-EF741F743C0A}"/>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Appendix. </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2 by 2 matrix</a:t>
            </a:r>
          </a:p>
        </p:txBody>
      </p:sp>
    </p:spTree>
    <p:extLst>
      <p:ext uri="{BB962C8B-B14F-4D97-AF65-F5344CB8AC3E}">
        <p14:creationId xmlns:p14="http://schemas.microsoft.com/office/powerpoint/2010/main" val="370529694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직사각형 6">
            <a:extLst>
              <a:ext uri="{FF2B5EF4-FFF2-40B4-BE49-F238E27FC236}">
                <a16:creationId xmlns:a16="http://schemas.microsoft.com/office/drawing/2014/main" id="{788E98B2-717E-4864-8851-3D4E782D6381}"/>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Appendix. </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400" panose="020B0503030303020204" pitchFamily="34" charset="0"/>
                <a:ea typeface="SamsungOne 400" panose="020B0503030303020204" pitchFamily="34" charset="0"/>
              </a:rPr>
              <a:t>Sticky Notes</a:t>
            </a:r>
          </a:p>
        </p:txBody>
      </p:sp>
      <p:grpSp>
        <p:nvGrpSpPr>
          <p:cNvPr id="110" name="그룹 109">
            <a:extLst>
              <a:ext uri="{FF2B5EF4-FFF2-40B4-BE49-F238E27FC236}">
                <a16:creationId xmlns:a16="http://schemas.microsoft.com/office/drawing/2014/main" id="{9FF57435-1534-4DB3-BB0A-A21EB5688F7F}"/>
              </a:ext>
            </a:extLst>
          </p:cNvPr>
          <p:cNvGrpSpPr/>
          <p:nvPr/>
        </p:nvGrpSpPr>
        <p:grpSpPr>
          <a:xfrm>
            <a:off x="3553328" y="2113146"/>
            <a:ext cx="2782022" cy="582656"/>
            <a:chOff x="3051301" y="2113146"/>
            <a:chExt cx="2782022" cy="582656"/>
          </a:xfrm>
        </p:grpSpPr>
        <p:sp>
          <p:nvSpPr>
            <p:cNvPr id="23" name="직사각형 22">
              <a:extLst>
                <a:ext uri="{FF2B5EF4-FFF2-40B4-BE49-F238E27FC236}">
                  <a16:creationId xmlns:a16="http://schemas.microsoft.com/office/drawing/2014/main" id="{C14E0CAB-0516-465F-8B51-091AD26A4A52}"/>
                </a:ext>
              </a:extLst>
            </p:cNvPr>
            <p:cNvSpPr/>
            <p:nvPr/>
          </p:nvSpPr>
          <p:spPr>
            <a:xfrm>
              <a:off x="3051301" y="2128591"/>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직사각형 23">
              <a:extLst>
                <a:ext uri="{FF2B5EF4-FFF2-40B4-BE49-F238E27FC236}">
                  <a16:creationId xmlns:a16="http://schemas.microsoft.com/office/drawing/2014/main" id="{BCE786C1-81FD-47CC-ADA5-06019E696D9D}"/>
                </a:ext>
              </a:extLst>
            </p:cNvPr>
            <p:cNvSpPr/>
            <p:nvPr/>
          </p:nvSpPr>
          <p:spPr>
            <a:xfrm>
              <a:off x="3470958" y="2128590"/>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직사각형 24">
              <a:extLst>
                <a:ext uri="{FF2B5EF4-FFF2-40B4-BE49-F238E27FC236}">
                  <a16:creationId xmlns:a16="http://schemas.microsoft.com/office/drawing/2014/main" id="{D6598AD4-1E5A-4654-976F-F8DE7D3730B8}"/>
                </a:ext>
              </a:extLst>
            </p:cNvPr>
            <p:cNvSpPr/>
            <p:nvPr/>
          </p:nvSpPr>
          <p:spPr>
            <a:xfrm>
              <a:off x="3890615" y="2123856"/>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직사각형 25">
              <a:extLst>
                <a:ext uri="{FF2B5EF4-FFF2-40B4-BE49-F238E27FC236}">
                  <a16:creationId xmlns:a16="http://schemas.microsoft.com/office/drawing/2014/main" id="{23276A38-3E98-403A-B0F6-11E4C58816E7}"/>
                </a:ext>
              </a:extLst>
            </p:cNvPr>
            <p:cNvSpPr/>
            <p:nvPr/>
          </p:nvSpPr>
          <p:spPr>
            <a:xfrm>
              <a:off x="3470957" y="2486614"/>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직사각형 26">
              <a:extLst>
                <a:ext uri="{FF2B5EF4-FFF2-40B4-BE49-F238E27FC236}">
                  <a16:creationId xmlns:a16="http://schemas.microsoft.com/office/drawing/2014/main" id="{D7B6393E-2CF5-4C9E-9561-280545515182}"/>
                </a:ext>
              </a:extLst>
            </p:cNvPr>
            <p:cNvSpPr/>
            <p:nvPr/>
          </p:nvSpPr>
          <p:spPr>
            <a:xfrm>
              <a:off x="3890614" y="2486053"/>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6" name="직선 화살표 연결선 5">
              <a:extLst>
                <a:ext uri="{FF2B5EF4-FFF2-40B4-BE49-F238E27FC236}">
                  <a16:creationId xmlns:a16="http://schemas.microsoft.com/office/drawing/2014/main" id="{200F83B9-0128-49EA-A093-8F76625BAE66}"/>
                </a:ext>
              </a:extLst>
            </p:cNvPr>
            <p:cNvCxnSpPr>
              <a:cxnSpLocks/>
              <a:endCxn id="24" idx="1"/>
            </p:cNvCxnSpPr>
            <p:nvPr/>
          </p:nvCxnSpPr>
          <p:spPr>
            <a:xfrm>
              <a:off x="3263121" y="2219169"/>
              <a:ext cx="207837" cy="0"/>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28" name="직사각형 27">
              <a:extLst>
                <a:ext uri="{FF2B5EF4-FFF2-40B4-BE49-F238E27FC236}">
                  <a16:creationId xmlns:a16="http://schemas.microsoft.com/office/drawing/2014/main" id="{3A18BB87-EB7B-41F7-A5AF-258E458E3DE9}"/>
                </a:ext>
              </a:extLst>
            </p:cNvPr>
            <p:cNvSpPr/>
            <p:nvPr/>
          </p:nvSpPr>
          <p:spPr>
            <a:xfrm>
              <a:off x="4639350" y="2113146"/>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직사각형 30">
              <a:extLst>
                <a:ext uri="{FF2B5EF4-FFF2-40B4-BE49-F238E27FC236}">
                  <a16:creationId xmlns:a16="http://schemas.microsoft.com/office/drawing/2014/main" id="{1838508A-7CAD-4B43-895D-41568A586508}"/>
                </a:ext>
              </a:extLst>
            </p:cNvPr>
            <p:cNvSpPr/>
            <p:nvPr/>
          </p:nvSpPr>
          <p:spPr>
            <a:xfrm>
              <a:off x="5315424" y="2114460"/>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직사각형 31">
              <a:extLst>
                <a:ext uri="{FF2B5EF4-FFF2-40B4-BE49-F238E27FC236}">
                  <a16:creationId xmlns:a16="http://schemas.microsoft.com/office/drawing/2014/main" id="{376EB14E-7967-4BA0-86F3-FB53EC59DF8C}"/>
                </a:ext>
              </a:extLst>
            </p:cNvPr>
            <p:cNvSpPr/>
            <p:nvPr/>
          </p:nvSpPr>
          <p:spPr>
            <a:xfrm>
              <a:off x="5314590" y="2466203"/>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직사각형 32">
              <a:extLst>
                <a:ext uri="{FF2B5EF4-FFF2-40B4-BE49-F238E27FC236}">
                  <a16:creationId xmlns:a16="http://schemas.microsoft.com/office/drawing/2014/main" id="{B216231F-2C57-4CE7-ADEF-99E67FBBBEC5}"/>
                </a:ext>
              </a:extLst>
            </p:cNvPr>
            <p:cNvSpPr/>
            <p:nvPr/>
          </p:nvSpPr>
          <p:spPr>
            <a:xfrm>
              <a:off x="5652166" y="2305013"/>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cxnSp>
          <p:nvCxnSpPr>
            <p:cNvPr id="34" name="직선 화살표 연결선 33">
              <a:extLst>
                <a:ext uri="{FF2B5EF4-FFF2-40B4-BE49-F238E27FC236}">
                  <a16:creationId xmlns:a16="http://schemas.microsoft.com/office/drawing/2014/main" id="{7C585F40-42C5-45B3-905A-A658E1BEA023}"/>
                </a:ext>
              </a:extLst>
            </p:cNvPr>
            <p:cNvCxnSpPr>
              <a:cxnSpLocks/>
            </p:cNvCxnSpPr>
            <p:nvPr/>
          </p:nvCxnSpPr>
          <p:spPr>
            <a:xfrm>
              <a:off x="3682777" y="2219169"/>
              <a:ext cx="207837" cy="0"/>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5" name="직선 화살표 연결선 34">
              <a:extLst>
                <a:ext uri="{FF2B5EF4-FFF2-40B4-BE49-F238E27FC236}">
                  <a16:creationId xmlns:a16="http://schemas.microsoft.com/office/drawing/2014/main" id="{B79D189C-9E84-4C9D-946B-4FEDF908CAA6}"/>
                </a:ext>
              </a:extLst>
            </p:cNvPr>
            <p:cNvCxnSpPr>
              <a:cxnSpLocks/>
            </p:cNvCxnSpPr>
            <p:nvPr/>
          </p:nvCxnSpPr>
          <p:spPr>
            <a:xfrm>
              <a:off x="3682777" y="2581237"/>
              <a:ext cx="207837" cy="0"/>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6" name="직선 화살표 연결선 35">
              <a:extLst>
                <a:ext uri="{FF2B5EF4-FFF2-40B4-BE49-F238E27FC236}">
                  <a16:creationId xmlns:a16="http://schemas.microsoft.com/office/drawing/2014/main" id="{93300CDA-7886-463D-9322-98E021E47C66}"/>
                </a:ext>
              </a:extLst>
            </p:cNvPr>
            <p:cNvCxnSpPr>
              <a:cxnSpLocks/>
              <a:stCxn id="24" idx="2"/>
              <a:endCxn id="26" idx="0"/>
            </p:cNvCxnSpPr>
            <p:nvPr/>
          </p:nvCxnSpPr>
          <p:spPr>
            <a:xfrm flipH="1">
              <a:off x="3561536" y="2309747"/>
              <a:ext cx="1" cy="176867"/>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48" name="직선 연결선 47">
              <a:extLst>
                <a:ext uri="{FF2B5EF4-FFF2-40B4-BE49-F238E27FC236}">
                  <a16:creationId xmlns:a16="http://schemas.microsoft.com/office/drawing/2014/main" id="{21DE6A83-A183-4C7D-AD8E-4FE51BDE2E74}"/>
                </a:ext>
              </a:extLst>
            </p:cNvPr>
            <p:cNvCxnSpPr>
              <a:stCxn id="28" idx="3"/>
              <a:endCxn id="29" idx="0"/>
            </p:cNvCxnSpPr>
            <p:nvPr/>
          </p:nvCxnSpPr>
          <p:spPr>
            <a:xfrm>
              <a:off x="4820507" y="2203725"/>
              <a:ext cx="219696" cy="10387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2" name="직선 연결선 51">
              <a:extLst>
                <a:ext uri="{FF2B5EF4-FFF2-40B4-BE49-F238E27FC236}">
                  <a16:creationId xmlns:a16="http://schemas.microsoft.com/office/drawing/2014/main" id="{CDEB3882-6E45-4B21-99C9-F993B8FF2887}"/>
                </a:ext>
              </a:extLst>
            </p:cNvPr>
            <p:cNvCxnSpPr>
              <a:cxnSpLocks/>
              <a:stCxn id="30" idx="2"/>
              <a:endCxn id="31" idx="1"/>
            </p:cNvCxnSpPr>
            <p:nvPr/>
          </p:nvCxnSpPr>
          <p:spPr>
            <a:xfrm flipV="1">
              <a:off x="4742719" y="2205039"/>
              <a:ext cx="572705" cy="490763"/>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9" name="직사각형 28">
              <a:extLst>
                <a:ext uri="{FF2B5EF4-FFF2-40B4-BE49-F238E27FC236}">
                  <a16:creationId xmlns:a16="http://schemas.microsoft.com/office/drawing/2014/main" id="{A8CF053D-069D-49F9-B028-8B0E3025DF5C}"/>
                </a:ext>
              </a:extLst>
            </p:cNvPr>
            <p:cNvSpPr/>
            <p:nvPr/>
          </p:nvSpPr>
          <p:spPr>
            <a:xfrm>
              <a:off x="4949624" y="2307601"/>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0" name="직사각형 29">
              <a:extLst>
                <a:ext uri="{FF2B5EF4-FFF2-40B4-BE49-F238E27FC236}">
                  <a16:creationId xmlns:a16="http://schemas.microsoft.com/office/drawing/2014/main" id="{8BEFC1C5-1933-4E6E-AD5D-641477355CA5}"/>
                </a:ext>
              </a:extLst>
            </p:cNvPr>
            <p:cNvSpPr/>
            <p:nvPr/>
          </p:nvSpPr>
          <p:spPr>
            <a:xfrm>
              <a:off x="4652140" y="2514645"/>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58" name="직선 연결선 57">
              <a:extLst>
                <a:ext uri="{FF2B5EF4-FFF2-40B4-BE49-F238E27FC236}">
                  <a16:creationId xmlns:a16="http://schemas.microsoft.com/office/drawing/2014/main" id="{A0883BDD-8197-447A-A891-8DD50717FE8A}"/>
                </a:ext>
              </a:extLst>
            </p:cNvPr>
            <p:cNvCxnSpPr>
              <a:cxnSpLocks/>
              <a:stCxn id="32" idx="0"/>
              <a:endCxn id="31" idx="2"/>
            </p:cNvCxnSpPr>
            <p:nvPr/>
          </p:nvCxnSpPr>
          <p:spPr>
            <a:xfrm flipV="1">
              <a:off x="5405169" y="2295617"/>
              <a:ext cx="834" cy="17058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1" name="직선 연결선 60">
              <a:extLst>
                <a:ext uri="{FF2B5EF4-FFF2-40B4-BE49-F238E27FC236}">
                  <a16:creationId xmlns:a16="http://schemas.microsoft.com/office/drawing/2014/main" id="{76A0A9CC-5F44-47CB-AF92-5B863F756173}"/>
                </a:ext>
              </a:extLst>
            </p:cNvPr>
            <p:cNvCxnSpPr>
              <a:cxnSpLocks/>
              <a:stCxn id="33" idx="0"/>
              <a:endCxn id="31" idx="3"/>
            </p:cNvCxnSpPr>
            <p:nvPr/>
          </p:nvCxnSpPr>
          <p:spPr>
            <a:xfrm flipH="1" flipV="1">
              <a:off x="5496581" y="2205039"/>
              <a:ext cx="246164" cy="99974"/>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111" name="그룹 110">
            <a:extLst>
              <a:ext uri="{FF2B5EF4-FFF2-40B4-BE49-F238E27FC236}">
                <a16:creationId xmlns:a16="http://schemas.microsoft.com/office/drawing/2014/main" id="{D7323092-0D57-431B-8CDD-7E50551555AE}"/>
              </a:ext>
            </a:extLst>
          </p:cNvPr>
          <p:cNvGrpSpPr/>
          <p:nvPr/>
        </p:nvGrpSpPr>
        <p:grpSpPr>
          <a:xfrm>
            <a:off x="7125001" y="1902914"/>
            <a:ext cx="1705332" cy="863418"/>
            <a:chOff x="6751320" y="1893570"/>
            <a:chExt cx="1705332" cy="863418"/>
          </a:xfrm>
        </p:grpSpPr>
        <p:sp>
          <p:nvSpPr>
            <p:cNvPr id="11" name="직사각형 10">
              <a:extLst>
                <a:ext uri="{FF2B5EF4-FFF2-40B4-BE49-F238E27FC236}">
                  <a16:creationId xmlns:a16="http://schemas.microsoft.com/office/drawing/2014/main" id="{E75EC3B3-424F-4219-A92B-87E97FE4BB76}"/>
                </a:ext>
              </a:extLst>
            </p:cNvPr>
            <p:cNvSpPr/>
            <p:nvPr/>
          </p:nvSpPr>
          <p:spPr>
            <a:xfrm>
              <a:off x="6865301" y="2106840"/>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직사각형 37">
              <a:extLst>
                <a:ext uri="{FF2B5EF4-FFF2-40B4-BE49-F238E27FC236}">
                  <a16:creationId xmlns:a16="http://schemas.microsoft.com/office/drawing/2014/main" id="{B7118F66-69B3-40E2-9DB7-A7421E2554C6}"/>
                </a:ext>
              </a:extLst>
            </p:cNvPr>
            <p:cNvSpPr/>
            <p:nvPr/>
          </p:nvSpPr>
          <p:spPr>
            <a:xfrm>
              <a:off x="7108183" y="2106840"/>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직사각형 38">
              <a:extLst>
                <a:ext uri="{FF2B5EF4-FFF2-40B4-BE49-F238E27FC236}">
                  <a16:creationId xmlns:a16="http://schemas.microsoft.com/office/drawing/2014/main" id="{1FEBA95D-E2F7-4D45-ADC1-7DF907E052DA}"/>
                </a:ext>
              </a:extLst>
            </p:cNvPr>
            <p:cNvSpPr/>
            <p:nvPr/>
          </p:nvSpPr>
          <p:spPr>
            <a:xfrm>
              <a:off x="6865301" y="2383612"/>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40" name="직사각형 39">
              <a:extLst>
                <a:ext uri="{FF2B5EF4-FFF2-40B4-BE49-F238E27FC236}">
                  <a16:creationId xmlns:a16="http://schemas.microsoft.com/office/drawing/2014/main" id="{B94704E7-1D0F-4A31-88A5-F7F6989C3800}"/>
                </a:ext>
              </a:extLst>
            </p:cNvPr>
            <p:cNvSpPr/>
            <p:nvPr/>
          </p:nvSpPr>
          <p:spPr>
            <a:xfrm>
              <a:off x="7108183" y="2383612"/>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41" name="직사각형 40">
              <a:extLst>
                <a:ext uri="{FF2B5EF4-FFF2-40B4-BE49-F238E27FC236}">
                  <a16:creationId xmlns:a16="http://schemas.microsoft.com/office/drawing/2014/main" id="{1520AD08-9B4D-4B64-8317-7E8753E2EF09}"/>
                </a:ext>
              </a:extLst>
            </p:cNvPr>
            <p:cNvSpPr/>
            <p:nvPr/>
          </p:nvSpPr>
          <p:spPr>
            <a:xfrm>
              <a:off x="7403302" y="2106840"/>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직사각형 41">
              <a:extLst>
                <a:ext uri="{FF2B5EF4-FFF2-40B4-BE49-F238E27FC236}">
                  <a16:creationId xmlns:a16="http://schemas.microsoft.com/office/drawing/2014/main" id="{6492A602-822A-4894-B6A2-DD3EA978B2BD}"/>
                </a:ext>
              </a:extLst>
            </p:cNvPr>
            <p:cNvSpPr/>
            <p:nvPr/>
          </p:nvSpPr>
          <p:spPr>
            <a:xfrm>
              <a:off x="7632147" y="2106840"/>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43" name="직사각형 42">
              <a:extLst>
                <a:ext uri="{FF2B5EF4-FFF2-40B4-BE49-F238E27FC236}">
                  <a16:creationId xmlns:a16="http://schemas.microsoft.com/office/drawing/2014/main" id="{711A7C96-FB93-469A-A4CD-3687EB76E71E}"/>
                </a:ext>
              </a:extLst>
            </p:cNvPr>
            <p:cNvSpPr/>
            <p:nvPr/>
          </p:nvSpPr>
          <p:spPr>
            <a:xfrm>
              <a:off x="7403302" y="2382612"/>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44" name="직사각형 43">
              <a:extLst>
                <a:ext uri="{FF2B5EF4-FFF2-40B4-BE49-F238E27FC236}">
                  <a16:creationId xmlns:a16="http://schemas.microsoft.com/office/drawing/2014/main" id="{291C5988-A989-4579-906F-C254A3D351C5}"/>
                </a:ext>
              </a:extLst>
            </p:cNvPr>
            <p:cNvSpPr/>
            <p:nvPr/>
          </p:nvSpPr>
          <p:spPr>
            <a:xfrm>
              <a:off x="7924161" y="2113146"/>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직사각형 44">
              <a:extLst>
                <a:ext uri="{FF2B5EF4-FFF2-40B4-BE49-F238E27FC236}">
                  <a16:creationId xmlns:a16="http://schemas.microsoft.com/office/drawing/2014/main" id="{2B2108A2-91FF-48C8-AB6D-E93C5E86AE90}"/>
                </a:ext>
              </a:extLst>
            </p:cNvPr>
            <p:cNvSpPr/>
            <p:nvPr/>
          </p:nvSpPr>
          <p:spPr>
            <a:xfrm>
              <a:off x="7924161" y="2389600"/>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직사각형 45">
              <a:extLst>
                <a:ext uri="{FF2B5EF4-FFF2-40B4-BE49-F238E27FC236}">
                  <a16:creationId xmlns:a16="http://schemas.microsoft.com/office/drawing/2014/main" id="{6E4DEA0A-496A-41C0-984F-4959B015508E}"/>
                </a:ext>
              </a:extLst>
            </p:cNvPr>
            <p:cNvSpPr/>
            <p:nvPr/>
          </p:nvSpPr>
          <p:spPr>
            <a:xfrm>
              <a:off x="8168019" y="2389600"/>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cxnSp>
          <p:nvCxnSpPr>
            <p:cNvPr id="73" name="직선 연결선 72">
              <a:extLst>
                <a:ext uri="{FF2B5EF4-FFF2-40B4-BE49-F238E27FC236}">
                  <a16:creationId xmlns:a16="http://schemas.microsoft.com/office/drawing/2014/main" id="{ED2D7475-6EC8-40D6-86E9-845B534AE34A}"/>
                </a:ext>
              </a:extLst>
            </p:cNvPr>
            <p:cNvCxnSpPr>
              <a:cxnSpLocks/>
            </p:cNvCxnSpPr>
            <p:nvPr/>
          </p:nvCxnSpPr>
          <p:spPr>
            <a:xfrm>
              <a:off x="6807200" y="1893570"/>
              <a:ext cx="0" cy="86341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80" name="그룹 79">
              <a:extLst>
                <a:ext uri="{FF2B5EF4-FFF2-40B4-BE49-F238E27FC236}">
                  <a16:creationId xmlns:a16="http://schemas.microsoft.com/office/drawing/2014/main" id="{F71743F7-F1F1-4833-946D-72C6D046DDD2}"/>
                </a:ext>
              </a:extLst>
            </p:cNvPr>
            <p:cNvGrpSpPr/>
            <p:nvPr/>
          </p:nvGrpSpPr>
          <p:grpSpPr>
            <a:xfrm>
              <a:off x="6751320" y="2027202"/>
              <a:ext cx="1705332" cy="637122"/>
              <a:chOff x="6751320" y="2027202"/>
              <a:chExt cx="2156460" cy="637122"/>
            </a:xfrm>
          </p:grpSpPr>
          <p:cxnSp>
            <p:nvCxnSpPr>
              <p:cNvPr id="71" name="직선 연결선 70">
                <a:extLst>
                  <a:ext uri="{FF2B5EF4-FFF2-40B4-BE49-F238E27FC236}">
                    <a16:creationId xmlns:a16="http://schemas.microsoft.com/office/drawing/2014/main" id="{AEA3BB76-2DC4-46BF-AAC2-170EAC50089A}"/>
                  </a:ext>
                </a:extLst>
              </p:cNvPr>
              <p:cNvCxnSpPr/>
              <p:nvPr/>
            </p:nvCxnSpPr>
            <p:spPr>
              <a:xfrm>
                <a:off x="6751320" y="2027202"/>
                <a:ext cx="215646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2" name="직선 연결선 71">
                <a:extLst>
                  <a:ext uri="{FF2B5EF4-FFF2-40B4-BE49-F238E27FC236}">
                    <a16:creationId xmlns:a16="http://schemas.microsoft.com/office/drawing/2014/main" id="{C0DCDEAF-2EA5-4B6A-A1D9-70B63259563C}"/>
                  </a:ext>
                </a:extLst>
              </p:cNvPr>
              <p:cNvCxnSpPr/>
              <p:nvPr/>
            </p:nvCxnSpPr>
            <p:spPr>
              <a:xfrm>
                <a:off x="6751320" y="2664324"/>
                <a:ext cx="215646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6" name="직선 연결선 75">
                <a:extLst>
                  <a:ext uri="{FF2B5EF4-FFF2-40B4-BE49-F238E27FC236}">
                    <a16:creationId xmlns:a16="http://schemas.microsoft.com/office/drawing/2014/main" id="{CCE3FA8C-FBE2-429A-9BE8-A98AF9E3A06A}"/>
                  </a:ext>
                </a:extLst>
              </p:cNvPr>
              <p:cNvCxnSpPr/>
              <p:nvPr/>
            </p:nvCxnSpPr>
            <p:spPr>
              <a:xfrm>
                <a:off x="6751320" y="2331965"/>
                <a:ext cx="215646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cxnSp>
          <p:nvCxnSpPr>
            <p:cNvPr id="77" name="직선 연결선 76">
              <a:extLst>
                <a:ext uri="{FF2B5EF4-FFF2-40B4-BE49-F238E27FC236}">
                  <a16:creationId xmlns:a16="http://schemas.microsoft.com/office/drawing/2014/main" id="{9E30603E-1C2D-4F2E-8DE8-46A055CBBBC3}"/>
                </a:ext>
              </a:extLst>
            </p:cNvPr>
            <p:cNvCxnSpPr>
              <a:cxnSpLocks/>
            </p:cNvCxnSpPr>
            <p:nvPr/>
          </p:nvCxnSpPr>
          <p:spPr>
            <a:xfrm>
              <a:off x="7340600" y="1893570"/>
              <a:ext cx="0" cy="86341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8" name="직선 연결선 77">
              <a:extLst>
                <a:ext uri="{FF2B5EF4-FFF2-40B4-BE49-F238E27FC236}">
                  <a16:creationId xmlns:a16="http://schemas.microsoft.com/office/drawing/2014/main" id="{6ACB9927-E0A9-4E00-96F0-0A78EBAE7CB2}"/>
                </a:ext>
              </a:extLst>
            </p:cNvPr>
            <p:cNvCxnSpPr>
              <a:cxnSpLocks/>
            </p:cNvCxnSpPr>
            <p:nvPr/>
          </p:nvCxnSpPr>
          <p:spPr>
            <a:xfrm>
              <a:off x="7861300" y="1893570"/>
              <a:ext cx="0" cy="86341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81" name="직선 연결선 80">
              <a:extLst>
                <a:ext uri="{FF2B5EF4-FFF2-40B4-BE49-F238E27FC236}">
                  <a16:creationId xmlns:a16="http://schemas.microsoft.com/office/drawing/2014/main" id="{F44175B5-2BEC-4EC0-B58C-2726B2AB551A}"/>
                </a:ext>
              </a:extLst>
            </p:cNvPr>
            <p:cNvCxnSpPr>
              <a:cxnSpLocks/>
            </p:cNvCxnSpPr>
            <p:nvPr/>
          </p:nvCxnSpPr>
          <p:spPr>
            <a:xfrm>
              <a:off x="8410762" y="1893570"/>
              <a:ext cx="0" cy="86341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grpSp>
        <p:nvGrpSpPr>
          <p:cNvPr id="109" name="그룹 108">
            <a:extLst>
              <a:ext uri="{FF2B5EF4-FFF2-40B4-BE49-F238E27FC236}">
                <a16:creationId xmlns:a16="http://schemas.microsoft.com/office/drawing/2014/main" id="{671DCDA4-2F05-412B-8ABD-255D072A13EE}"/>
              </a:ext>
            </a:extLst>
          </p:cNvPr>
          <p:cNvGrpSpPr/>
          <p:nvPr/>
        </p:nvGrpSpPr>
        <p:grpSpPr>
          <a:xfrm>
            <a:off x="1217690" y="1994885"/>
            <a:ext cx="1282063" cy="863190"/>
            <a:chOff x="919117" y="1982291"/>
            <a:chExt cx="1282063" cy="863190"/>
          </a:xfrm>
        </p:grpSpPr>
        <p:sp>
          <p:nvSpPr>
            <p:cNvPr id="4" name="직사각형 3">
              <a:extLst>
                <a:ext uri="{FF2B5EF4-FFF2-40B4-BE49-F238E27FC236}">
                  <a16:creationId xmlns:a16="http://schemas.microsoft.com/office/drawing/2014/main" id="{24C2FFC0-664A-4770-B477-00A179C178F9}"/>
                </a:ext>
              </a:extLst>
            </p:cNvPr>
            <p:cNvSpPr/>
            <p:nvPr/>
          </p:nvSpPr>
          <p:spPr>
            <a:xfrm>
              <a:off x="919117" y="1988457"/>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직사각형 9">
              <a:extLst>
                <a:ext uri="{FF2B5EF4-FFF2-40B4-BE49-F238E27FC236}">
                  <a16:creationId xmlns:a16="http://schemas.microsoft.com/office/drawing/2014/main" id="{9DBDA6A3-88A7-4B99-8F70-B92B0748D649}"/>
                </a:ext>
              </a:extLst>
            </p:cNvPr>
            <p:cNvSpPr/>
            <p:nvPr/>
          </p:nvSpPr>
          <p:spPr>
            <a:xfrm>
              <a:off x="1089298" y="2202455"/>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2" name="직사각형 11">
              <a:extLst>
                <a:ext uri="{FF2B5EF4-FFF2-40B4-BE49-F238E27FC236}">
                  <a16:creationId xmlns:a16="http://schemas.microsoft.com/office/drawing/2014/main" id="{CDDE3309-9A18-4E35-AD77-E67FD1D6A6EA}"/>
                </a:ext>
              </a:extLst>
            </p:cNvPr>
            <p:cNvSpPr/>
            <p:nvPr/>
          </p:nvSpPr>
          <p:spPr>
            <a:xfrm>
              <a:off x="1446167" y="2426607"/>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직사각형 13">
              <a:extLst>
                <a:ext uri="{FF2B5EF4-FFF2-40B4-BE49-F238E27FC236}">
                  <a16:creationId xmlns:a16="http://schemas.microsoft.com/office/drawing/2014/main" id="{592E416C-41BA-40A7-8AE1-72B37450D988}"/>
                </a:ext>
              </a:extLst>
            </p:cNvPr>
            <p:cNvSpPr/>
            <p:nvPr/>
          </p:nvSpPr>
          <p:spPr>
            <a:xfrm>
              <a:off x="1361938" y="2647360"/>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7" name="직사각형 16">
              <a:extLst>
                <a:ext uri="{FF2B5EF4-FFF2-40B4-BE49-F238E27FC236}">
                  <a16:creationId xmlns:a16="http://schemas.microsoft.com/office/drawing/2014/main" id="{050E12A2-996D-4C74-8A8E-A1E621DE00C8}"/>
                </a:ext>
              </a:extLst>
            </p:cNvPr>
            <p:cNvSpPr/>
            <p:nvPr/>
          </p:nvSpPr>
          <p:spPr>
            <a:xfrm>
              <a:off x="1595574" y="2664324"/>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8" name="직사각형 17">
              <a:extLst>
                <a:ext uri="{FF2B5EF4-FFF2-40B4-BE49-F238E27FC236}">
                  <a16:creationId xmlns:a16="http://schemas.microsoft.com/office/drawing/2014/main" id="{BF6208A6-E297-447F-B4CD-2892D9FD3A1A}"/>
                </a:ext>
              </a:extLst>
            </p:cNvPr>
            <p:cNvSpPr/>
            <p:nvPr/>
          </p:nvSpPr>
          <p:spPr>
            <a:xfrm>
              <a:off x="1764754" y="1982291"/>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직사각형 18">
              <a:extLst>
                <a:ext uri="{FF2B5EF4-FFF2-40B4-BE49-F238E27FC236}">
                  <a16:creationId xmlns:a16="http://schemas.microsoft.com/office/drawing/2014/main" id="{51163447-685D-4CE6-B9B3-C6BB062EA8E1}"/>
                </a:ext>
              </a:extLst>
            </p:cNvPr>
            <p:cNvSpPr/>
            <p:nvPr/>
          </p:nvSpPr>
          <p:spPr>
            <a:xfrm>
              <a:off x="2020023" y="2241550"/>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직사각형 20">
              <a:extLst>
                <a:ext uri="{FF2B5EF4-FFF2-40B4-BE49-F238E27FC236}">
                  <a16:creationId xmlns:a16="http://schemas.microsoft.com/office/drawing/2014/main" id="{4480419C-49CC-410A-9963-1220A006B720}"/>
                </a:ext>
              </a:extLst>
            </p:cNvPr>
            <p:cNvSpPr/>
            <p:nvPr/>
          </p:nvSpPr>
          <p:spPr>
            <a:xfrm>
              <a:off x="1989360" y="2015631"/>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직사각형 21">
              <a:extLst>
                <a:ext uri="{FF2B5EF4-FFF2-40B4-BE49-F238E27FC236}">
                  <a16:creationId xmlns:a16="http://schemas.microsoft.com/office/drawing/2014/main" id="{654ADA77-01A3-43F1-B9D0-9206B4276A40}"/>
                </a:ext>
              </a:extLst>
            </p:cNvPr>
            <p:cNvSpPr/>
            <p:nvPr/>
          </p:nvSpPr>
          <p:spPr>
            <a:xfrm>
              <a:off x="1808203" y="2202455"/>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직사각형 82">
              <a:extLst>
                <a:ext uri="{FF2B5EF4-FFF2-40B4-BE49-F238E27FC236}">
                  <a16:creationId xmlns:a16="http://schemas.microsoft.com/office/drawing/2014/main" id="{09BF4010-3C4A-41EC-BED2-CADB9FBE29D1}"/>
                </a:ext>
              </a:extLst>
            </p:cNvPr>
            <p:cNvSpPr/>
            <p:nvPr/>
          </p:nvSpPr>
          <p:spPr>
            <a:xfrm>
              <a:off x="1157617" y="1991090"/>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08" name="그룹 107">
            <a:extLst>
              <a:ext uri="{FF2B5EF4-FFF2-40B4-BE49-F238E27FC236}">
                <a16:creationId xmlns:a16="http://schemas.microsoft.com/office/drawing/2014/main" id="{09ADCD24-0610-4AC6-A8CA-C6C5EFBDC7B6}"/>
              </a:ext>
            </a:extLst>
          </p:cNvPr>
          <p:cNvGrpSpPr/>
          <p:nvPr/>
        </p:nvGrpSpPr>
        <p:grpSpPr>
          <a:xfrm>
            <a:off x="1041537" y="3953634"/>
            <a:ext cx="1533332" cy="1183264"/>
            <a:chOff x="1010065" y="4563292"/>
            <a:chExt cx="1533332" cy="1183264"/>
          </a:xfrm>
        </p:grpSpPr>
        <p:sp>
          <p:nvSpPr>
            <p:cNvPr id="82" name="직사각형 81">
              <a:extLst>
                <a:ext uri="{FF2B5EF4-FFF2-40B4-BE49-F238E27FC236}">
                  <a16:creationId xmlns:a16="http://schemas.microsoft.com/office/drawing/2014/main" id="{3A472165-76A0-4DD7-B6CD-C63A6C13E6CE}"/>
                </a:ext>
              </a:extLst>
            </p:cNvPr>
            <p:cNvSpPr/>
            <p:nvPr/>
          </p:nvSpPr>
          <p:spPr>
            <a:xfrm>
              <a:off x="1262291" y="5180358"/>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84" name="직사각형 83">
              <a:extLst>
                <a:ext uri="{FF2B5EF4-FFF2-40B4-BE49-F238E27FC236}">
                  <a16:creationId xmlns:a16="http://schemas.microsoft.com/office/drawing/2014/main" id="{CB23ABC3-09F8-484F-99A8-C67849E7867D}"/>
                </a:ext>
              </a:extLst>
            </p:cNvPr>
            <p:cNvSpPr/>
            <p:nvPr/>
          </p:nvSpPr>
          <p:spPr>
            <a:xfrm>
              <a:off x="1471199" y="4869026"/>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직사각형 84">
              <a:extLst>
                <a:ext uri="{FF2B5EF4-FFF2-40B4-BE49-F238E27FC236}">
                  <a16:creationId xmlns:a16="http://schemas.microsoft.com/office/drawing/2014/main" id="{37494551-C75B-4327-809A-EAB0AF18882E}"/>
                </a:ext>
              </a:extLst>
            </p:cNvPr>
            <p:cNvSpPr/>
            <p:nvPr/>
          </p:nvSpPr>
          <p:spPr>
            <a:xfrm>
              <a:off x="1709739" y="5270936"/>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6" name="직사각형 85">
              <a:extLst>
                <a:ext uri="{FF2B5EF4-FFF2-40B4-BE49-F238E27FC236}">
                  <a16:creationId xmlns:a16="http://schemas.microsoft.com/office/drawing/2014/main" id="{EF35E9C9-2F18-4732-A6F0-0096CE70AE3B}"/>
                </a:ext>
              </a:extLst>
            </p:cNvPr>
            <p:cNvSpPr/>
            <p:nvPr/>
          </p:nvSpPr>
          <p:spPr>
            <a:xfrm>
              <a:off x="2048309" y="4826305"/>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직사각형 86">
              <a:extLst>
                <a:ext uri="{FF2B5EF4-FFF2-40B4-BE49-F238E27FC236}">
                  <a16:creationId xmlns:a16="http://schemas.microsoft.com/office/drawing/2014/main" id="{E2EF3C36-6ACE-465B-BA63-19CA4AA5E0D3}"/>
                </a:ext>
              </a:extLst>
            </p:cNvPr>
            <p:cNvSpPr/>
            <p:nvPr/>
          </p:nvSpPr>
          <p:spPr>
            <a:xfrm>
              <a:off x="2201180" y="5116632"/>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88" name="직선 화살표 연결선 87">
              <a:extLst>
                <a:ext uri="{FF2B5EF4-FFF2-40B4-BE49-F238E27FC236}">
                  <a16:creationId xmlns:a16="http://schemas.microsoft.com/office/drawing/2014/main" id="{66F17E39-80C2-4CC3-9CBC-801DDDF79171}"/>
                </a:ext>
              </a:extLst>
            </p:cNvPr>
            <p:cNvCxnSpPr>
              <a:cxnSpLocks/>
            </p:cNvCxnSpPr>
            <p:nvPr/>
          </p:nvCxnSpPr>
          <p:spPr>
            <a:xfrm>
              <a:off x="1010065" y="5641638"/>
              <a:ext cx="1533332" cy="0"/>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90" name="직선 화살표 연결선 89">
              <a:extLst>
                <a:ext uri="{FF2B5EF4-FFF2-40B4-BE49-F238E27FC236}">
                  <a16:creationId xmlns:a16="http://schemas.microsoft.com/office/drawing/2014/main" id="{3281F125-8863-4445-B599-8F4095BB0ADE}"/>
                </a:ext>
              </a:extLst>
            </p:cNvPr>
            <p:cNvCxnSpPr>
              <a:cxnSpLocks/>
            </p:cNvCxnSpPr>
            <p:nvPr/>
          </p:nvCxnSpPr>
          <p:spPr>
            <a:xfrm flipV="1">
              <a:off x="1109584" y="4563292"/>
              <a:ext cx="0" cy="1183264"/>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grpSp>
      <p:grpSp>
        <p:nvGrpSpPr>
          <p:cNvPr id="107" name="그룹 106">
            <a:extLst>
              <a:ext uri="{FF2B5EF4-FFF2-40B4-BE49-F238E27FC236}">
                <a16:creationId xmlns:a16="http://schemas.microsoft.com/office/drawing/2014/main" id="{1E389FC9-E6ED-4EEC-A0DD-FA49C448E79C}"/>
              </a:ext>
            </a:extLst>
          </p:cNvPr>
          <p:cNvGrpSpPr/>
          <p:nvPr/>
        </p:nvGrpSpPr>
        <p:grpSpPr>
          <a:xfrm>
            <a:off x="4228443" y="4102262"/>
            <a:ext cx="1442362" cy="1062680"/>
            <a:chOff x="3845827" y="4530763"/>
            <a:chExt cx="1442362" cy="1062680"/>
          </a:xfrm>
        </p:grpSpPr>
        <p:sp>
          <p:nvSpPr>
            <p:cNvPr id="93" name="타원 92">
              <a:extLst>
                <a:ext uri="{FF2B5EF4-FFF2-40B4-BE49-F238E27FC236}">
                  <a16:creationId xmlns:a16="http://schemas.microsoft.com/office/drawing/2014/main" id="{9EA80274-A95A-4B5B-8367-329B3246D83B}"/>
                </a:ext>
              </a:extLst>
            </p:cNvPr>
            <p:cNvSpPr/>
            <p:nvPr/>
          </p:nvSpPr>
          <p:spPr>
            <a:xfrm>
              <a:off x="4315009" y="4818788"/>
              <a:ext cx="486631" cy="486631"/>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94" name="타원 93">
              <a:extLst>
                <a:ext uri="{FF2B5EF4-FFF2-40B4-BE49-F238E27FC236}">
                  <a16:creationId xmlns:a16="http://schemas.microsoft.com/office/drawing/2014/main" id="{48490B45-CB2F-44A3-B5BD-78D47C949AB7}"/>
                </a:ext>
              </a:extLst>
            </p:cNvPr>
            <p:cNvSpPr/>
            <p:nvPr/>
          </p:nvSpPr>
          <p:spPr>
            <a:xfrm>
              <a:off x="4026984" y="4530763"/>
              <a:ext cx="1062680" cy="1062680"/>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95" name="직사각형 94">
              <a:extLst>
                <a:ext uri="{FF2B5EF4-FFF2-40B4-BE49-F238E27FC236}">
                  <a16:creationId xmlns:a16="http://schemas.microsoft.com/office/drawing/2014/main" id="{7F90852A-CCFD-442D-AAF8-611F3A81DA1B}"/>
                </a:ext>
              </a:extLst>
            </p:cNvPr>
            <p:cNvSpPr/>
            <p:nvPr/>
          </p:nvSpPr>
          <p:spPr>
            <a:xfrm>
              <a:off x="4470983" y="4973767"/>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6" name="직사각형 95">
              <a:extLst>
                <a:ext uri="{FF2B5EF4-FFF2-40B4-BE49-F238E27FC236}">
                  <a16:creationId xmlns:a16="http://schemas.microsoft.com/office/drawing/2014/main" id="{75306E6D-6DB9-4095-A944-CCB5506C1E8F}"/>
                </a:ext>
              </a:extLst>
            </p:cNvPr>
            <p:cNvSpPr/>
            <p:nvPr/>
          </p:nvSpPr>
          <p:spPr>
            <a:xfrm>
              <a:off x="4272815" y="5281867"/>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직사각형 96">
              <a:extLst>
                <a:ext uri="{FF2B5EF4-FFF2-40B4-BE49-F238E27FC236}">
                  <a16:creationId xmlns:a16="http://schemas.microsoft.com/office/drawing/2014/main" id="{A0E14834-06FF-4F8C-A112-018E2F05B32F}"/>
                </a:ext>
              </a:extLst>
            </p:cNvPr>
            <p:cNvSpPr/>
            <p:nvPr/>
          </p:nvSpPr>
          <p:spPr>
            <a:xfrm>
              <a:off x="4781217" y="5112350"/>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8" name="직사각형 97">
              <a:extLst>
                <a:ext uri="{FF2B5EF4-FFF2-40B4-BE49-F238E27FC236}">
                  <a16:creationId xmlns:a16="http://schemas.microsoft.com/office/drawing/2014/main" id="{BE802E82-3A85-4655-A217-4C8E1BA84F4F}"/>
                </a:ext>
              </a:extLst>
            </p:cNvPr>
            <p:cNvSpPr/>
            <p:nvPr/>
          </p:nvSpPr>
          <p:spPr>
            <a:xfrm>
              <a:off x="4225500" y="4688752"/>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99" name="직사각형 98">
              <a:extLst>
                <a:ext uri="{FF2B5EF4-FFF2-40B4-BE49-F238E27FC236}">
                  <a16:creationId xmlns:a16="http://schemas.microsoft.com/office/drawing/2014/main" id="{431A5096-5080-4B3B-97B8-472E3A07DC6F}"/>
                </a:ext>
              </a:extLst>
            </p:cNvPr>
            <p:cNvSpPr/>
            <p:nvPr/>
          </p:nvSpPr>
          <p:spPr>
            <a:xfrm>
              <a:off x="5107032" y="4605206"/>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00" name="직사각형 99">
              <a:extLst>
                <a:ext uri="{FF2B5EF4-FFF2-40B4-BE49-F238E27FC236}">
                  <a16:creationId xmlns:a16="http://schemas.microsoft.com/office/drawing/2014/main" id="{DC68D2AA-9FE7-4F38-BCC1-9F6780BB8EF1}"/>
                </a:ext>
              </a:extLst>
            </p:cNvPr>
            <p:cNvSpPr/>
            <p:nvPr/>
          </p:nvSpPr>
          <p:spPr>
            <a:xfrm>
              <a:off x="3845827" y="5268273"/>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12" name="그룹 111">
            <a:extLst>
              <a:ext uri="{FF2B5EF4-FFF2-40B4-BE49-F238E27FC236}">
                <a16:creationId xmlns:a16="http://schemas.microsoft.com/office/drawing/2014/main" id="{2638471A-9E1D-49A6-8412-7B533A99F89B}"/>
              </a:ext>
            </a:extLst>
          </p:cNvPr>
          <p:cNvGrpSpPr/>
          <p:nvPr/>
        </p:nvGrpSpPr>
        <p:grpSpPr>
          <a:xfrm>
            <a:off x="7182662" y="3783844"/>
            <a:ext cx="1558161" cy="1573711"/>
            <a:chOff x="6865301" y="3870960"/>
            <a:chExt cx="1558161" cy="1573711"/>
          </a:xfrm>
        </p:grpSpPr>
        <p:pic>
          <p:nvPicPr>
            <p:cNvPr id="3" name="그림 2">
              <a:extLst>
                <a:ext uri="{FF2B5EF4-FFF2-40B4-BE49-F238E27FC236}">
                  <a16:creationId xmlns:a16="http://schemas.microsoft.com/office/drawing/2014/main" id="{D8E4E4B9-30CE-4C1E-A838-96D848460986}"/>
                </a:ext>
              </a:extLst>
            </p:cNvPr>
            <p:cNvPicPr>
              <a:picLocks noChangeAspect="1"/>
            </p:cNvPicPr>
            <p:nvPr/>
          </p:nvPicPr>
          <p:blipFill rotWithShape="1">
            <a:blip r:embed="rId3"/>
            <a:srcRect b="5594"/>
            <a:stretch/>
          </p:blipFill>
          <p:spPr>
            <a:xfrm>
              <a:off x="6865301" y="3870960"/>
              <a:ext cx="1558161" cy="1573711"/>
            </a:xfrm>
            <a:prstGeom prst="rect">
              <a:avLst/>
            </a:prstGeom>
          </p:spPr>
        </p:pic>
        <p:sp>
          <p:nvSpPr>
            <p:cNvPr id="101" name="직사각형 100">
              <a:extLst>
                <a:ext uri="{FF2B5EF4-FFF2-40B4-BE49-F238E27FC236}">
                  <a16:creationId xmlns:a16="http://schemas.microsoft.com/office/drawing/2014/main" id="{A58AB591-8CCB-4796-87AA-5F25B93B61AE}"/>
                </a:ext>
              </a:extLst>
            </p:cNvPr>
            <p:cNvSpPr/>
            <p:nvPr/>
          </p:nvSpPr>
          <p:spPr>
            <a:xfrm>
              <a:off x="7105316" y="4154107"/>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2" name="직사각형 101">
              <a:extLst>
                <a:ext uri="{FF2B5EF4-FFF2-40B4-BE49-F238E27FC236}">
                  <a16:creationId xmlns:a16="http://schemas.microsoft.com/office/drawing/2014/main" id="{129DE443-46A1-4575-BE10-D816A72F4384}"/>
                </a:ext>
              </a:extLst>
            </p:cNvPr>
            <p:cNvSpPr/>
            <p:nvPr/>
          </p:nvSpPr>
          <p:spPr>
            <a:xfrm>
              <a:off x="6883155" y="4472713"/>
              <a:ext cx="181157" cy="181157"/>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3" name="직사각형 102">
              <a:extLst>
                <a:ext uri="{FF2B5EF4-FFF2-40B4-BE49-F238E27FC236}">
                  <a16:creationId xmlns:a16="http://schemas.microsoft.com/office/drawing/2014/main" id="{F3BAFBBF-44E3-4A8C-8192-84BC26216AB6}"/>
                </a:ext>
              </a:extLst>
            </p:cNvPr>
            <p:cNvSpPr/>
            <p:nvPr/>
          </p:nvSpPr>
          <p:spPr>
            <a:xfrm>
              <a:off x="7781193" y="4063528"/>
              <a:ext cx="181157" cy="181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4" name="직사각형 103">
              <a:extLst>
                <a:ext uri="{FF2B5EF4-FFF2-40B4-BE49-F238E27FC236}">
                  <a16:creationId xmlns:a16="http://schemas.microsoft.com/office/drawing/2014/main" id="{7C9ABCA5-1C45-4ED8-B170-6E878B375BCF}"/>
                </a:ext>
              </a:extLst>
            </p:cNvPr>
            <p:cNvSpPr/>
            <p:nvPr/>
          </p:nvSpPr>
          <p:spPr>
            <a:xfrm>
              <a:off x="7644381" y="5044427"/>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05" name="직사각형 104">
              <a:extLst>
                <a:ext uri="{FF2B5EF4-FFF2-40B4-BE49-F238E27FC236}">
                  <a16:creationId xmlns:a16="http://schemas.microsoft.com/office/drawing/2014/main" id="{8F1C1D7E-1687-423B-ADB7-572547DF4316}"/>
                </a:ext>
              </a:extLst>
            </p:cNvPr>
            <p:cNvSpPr/>
            <p:nvPr/>
          </p:nvSpPr>
          <p:spPr>
            <a:xfrm>
              <a:off x="7962350" y="4597298"/>
              <a:ext cx="181157" cy="181157"/>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06" name="직사각형 105">
              <a:extLst>
                <a:ext uri="{FF2B5EF4-FFF2-40B4-BE49-F238E27FC236}">
                  <a16:creationId xmlns:a16="http://schemas.microsoft.com/office/drawing/2014/main" id="{699D2066-B3DF-4AF0-8E98-A527798C9085}"/>
                </a:ext>
              </a:extLst>
            </p:cNvPr>
            <p:cNvSpPr/>
            <p:nvPr/>
          </p:nvSpPr>
          <p:spPr>
            <a:xfrm>
              <a:off x="7440158" y="4973767"/>
              <a:ext cx="181157" cy="181157"/>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sp>
        <p:nvSpPr>
          <p:cNvPr id="113" name="TextBox 112">
            <a:extLst>
              <a:ext uri="{FF2B5EF4-FFF2-40B4-BE49-F238E27FC236}">
                <a16:creationId xmlns:a16="http://schemas.microsoft.com/office/drawing/2014/main" id="{9009A024-49B3-4C43-B0EB-C7CAAD7BB2E9}"/>
              </a:ext>
            </a:extLst>
          </p:cNvPr>
          <p:cNvSpPr txBox="1"/>
          <p:nvPr/>
        </p:nvSpPr>
        <p:spPr>
          <a:xfrm>
            <a:off x="1075002" y="3169407"/>
            <a:ext cx="1533332" cy="292388"/>
          </a:xfrm>
          <a:prstGeom prst="rect">
            <a:avLst/>
          </a:prstGeom>
          <a:noFill/>
        </p:spPr>
        <p:txBody>
          <a:bodyPr wrap="square" rtlCol="0">
            <a:spAutoFit/>
          </a:bodyPr>
          <a:lstStyle/>
          <a:p>
            <a:pPr algn="ctr"/>
            <a:r>
              <a:rPr lang="en-US" altLang="ko-KR" sz="13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Cluster and Piles</a:t>
            </a:r>
            <a:endParaRPr lang="ko-KR" altLang="en-US" sz="1300" dirty="0">
              <a:solidFill>
                <a:schemeClr val="tx1">
                  <a:lumMod val="85000"/>
                  <a:lumOff val="15000"/>
                </a:schemeClr>
              </a:solidFill>
              <a:latin typeface="SamsungOne 700" panose="020B0803030303020204" pitchFamily="34" charset="0"/>
              <a:cs typeface="Times New Roman" panose="02020603050405020304" pitchFamily="18" charset="0"/>
            </a:endParaRPr>
          </a:p>
        </p:txBody>
      </p:sp>
      <p:sp>
        <p:nvSpPr>
          <p:cNvPr id="114" name="TextBox 113">
            <a:extLst>
              <a:ext uri="{FF2B5EF4-FFF2-40B4-BE49-F238E27FC236}">
                <a16:creationId xmlns:a16="http://schemas.microsoft.com/office/drawing/2014/main" id="{796ACFB3-CADE-4451-90B4-550DA23D5DE4}"/>
              </a:ext>
            </a:extLst>
          </p:cNvPr>
          <p:cNvSpPr txBox="1"/>
          <p:nvPr/>
        </p:nvSpPr>
        <p:spPr>
          <a:xfrm>
            <a:off x="4159969" y="3169407"/>
            <a:ext cx="1533332" cy="292388"/>
          </a:xfrm>
          <a:prstGeom prst="rect">
            <a:avLst/>
          </a:prstGeom>
          <a:noFill/>
        </p:spPr>
        <p:txBody>
          <a:bodyPr wrap="square" rtlCol="0">
            <a:spAutoFit/>
          </a:bodyPr>
          <a:lstStyle/>
          <a:p>
            <a:pPr algn="ctr"/>
            <a:r>
              <a:rPr lang="en-US" altLang="ko-KR" sz="13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Links</a:t>
            </a:r>
            <a:endParaRPr lang="ko-KR" altLang="en-US" sz="1300" dirty="0">
              <a:solidFill>
                <a:schemeClr val="tx1">
                  <a:lumMod val="85000"/>
                  <a:lumOff val="15000"/>
                </a:schemeClr>
              </a:solidFill>
              <a:latin typeface="SamsungOne 700" panose="020B0803030303020204" pitchFamily="34" charset="0"/>
              <a:cs typeface="Times New Roman" panose="02020603050405020304" pitchFamily="18" charset="0"/>
            </a:endParaRPr>
          </a:p>
        </p:txBody>
      </p:sp>
      <p:sp>
        <p:nvSpPr>
          <p:cNvPr id="115" name="TextBox 114">
            <a:extLst>
              <a:ext uri="{FF2B5EF4-FFF2-40B4-BE49-F238E27FC236}">
                <a16:creationId xmlns:a16="http://schemas.microsoft.com/office/drawing/2014/main" id="{3E768E01-3289-4003-A1C1-3FB17CC29A46}"/>
              </a:ext>
            </a:extLst>
          </p:cNvPr>
          <p:cNvSpPr txBox="1"/>
          <p:nvPr/>
        </p:nvSpPr>
        <p:spPr>
          <a:xfrm>
            <a:off x="7211001" y="3169407"/>
            <a:ext cx="1533332" cy="292388"/>
          </a:xfrm>
          <a:prstGeom prst="rect">
            <a:avLst/>
          </a:prstGeom>
          <a:noFill/>
        </p:spPr>
        <p:txBody>
          <a:bodyPr wrap="square" rtlCol="0">
            <a:spAutoFit/>
          </a:bodyPr>
          <a:lstStyle/>
          <a:p>
            <a:pPr algn="ctr"/>
            <a:r>
              <a:rPr lang="en-US" altLang="ko-KR" sz="13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Grids</a:t>
            </a:r>
            <a:endParaRPr lang="ko-KR" altLang="en-US" sz="1300" dirty="0">
              <a:solidFill>
                <a:schemeClr val="tx1">
                  <a:lumMod val="85000"/>
                  <a:lumOff val="15000"/>
                </a:schemeClr>
              </a:solidFill>
              <a:latin typeface="SamsungOne 700" panose="020B0803030303020204" pitchFamily="34" charset="0"/>
              <a:cs typeface="Times New Roman" panose="02020603050405020304" pitchFamily="18" charset="0"/>
            </a:endParaRPr>
          </a:p>
        </p:txBody>
      </p:sp>
      <p:sp>
        <p:nvSpPr>
          <p:cNvPr id="116" name="TextBox 115">
            <a:extLst>
              <a:ext uri="{FF2B5EF4-FFF2-40B4-BE49-F238E27FC236}">
                <a16:creationId xmlns:a16="http://schemas.microsoft.com/office/drawing/2014/main" id="{3A20CAB9-54AD-46B2-9A3A-4BA6CD548E94}"/>
              </a:ext>
            </a:extLst>
          </p:cNvPr>
          <p:cNvSpPr txBox="1"/>
          <p:nvPr/>
        </p:nvSpPr>
        <p:spPr>
          <a:xfrm>
            <a:off x="1075002" y="5363980"/>
            <a:ext cx="1533332" cy="292388"/>
          </a:xfrm>
          <a:prstGeom prst="rect">
            <a:avLst/>
          </a:prstGeom>
          <a:noFill/>
        </p:spPr>
        <p:txBody>
          <a:bodyPr wrap="square" rtlCol="0">
            <a:spAutoFit/>
          </a:bodyPr>
          <a:lstStyle/>
          <a:p>
            <a:pPr algn="ctr"/>
            <a:r>
              <a:rPr lang="en-US" altLang="ko-KR" sz="13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Axes</a:t>
            </a:r>
            <a:endParaRPr lang="ko-KR" altLang="en-US" sz="1300" dirty="0">
              <a:solidFill>
                <a:schemeClr val="tx1">
                  <a:lumMod val="85000"/>
                  <a:lumOff val="15000"/>
                </a:schemeClr>
              </a:solidFill>
              <a:latin typeface="SamsungOne 700" panose="020B0803030303020204" pitchFamily="34" charset="0"/>
              <a:cs typeface="Times New Roman" panose="02020603050405020304" pitchFamily="18" charset="0"/>
            </a:endParaRPr>
          </a:p>
        </p:txBody>
      </p:sp>
      <p:sp>
        <p:nvSpPr>
          <p:cNvPr id="117" name="TextBox 116">
            <a:extLst>
              <a:ext uri="{FF2B5EF4-FFF2-40B4-BE49-F238E27FC236}">
                <a16:creationId xmlns:a16="http://schemas.microsoft.com/office/drawing/2014/main" id="{FD2838A6-E458-4C96-98AE-2DAE8B30DDDD}"/>
              </a:ext>
            </a:extLst>
          </p:cNvPr>
          <p:cNvSpPr txBox="1"/>
          <p:nvPr/>
        </p:nvSpPr>
        <p:spPr>
          <a:xfrm>
            <a:off x="3965194" y="5363980"/>
            <a:ext cx="1928153" cy="292388"/>
          </a:xfrm>
          <a:prstGeom prst="rect">
            <a:avLst/>
          </a:prstGeom>
          <a:noFill/>
        </p:spPr>
        <p:txBody>
          <a:bodyPr wrap="square" rtlCol="0">
            <a:spAutoFit/>
          </a:bodyPr>
          <a:lstStyle/>
          <a:p>
            <a:pPr algn="ctr"/>
            <a:r>
              <a:rPr lang="en-US" altLang="ko-KR" sz="13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Circles and Targets</a:t>
            </a:r>
            <a:endParaRPr lang="ko-KR" altLang="en-US" sz="1300" dirty="0">
              <a:solidFill>
                <a:schemeClr val="tx1">
                  <a:lumMod val="85000"/>
                  <a:lumOff val="15000"/>
                </a:schemeClr>
              </a:solidFill>
              <a:latin typeface="SamsungOne 700" panose="020B0803030303020204" pitchFamily="34" charset="0"/>
              <a:cs typeface="Times New Roman" panose="02020603050405020304" pitchFamily="18" charset="0"/>
            </a:endParaRPr>
          </a:p>
        </p:txBody>
      </p:sp>
      <p:sp>
        <p:nvSpPr>
          <p:cNvPr id="118" name="TextBox 117">
            <a:extLst>
              <a:ext uri="{FF2B5EF4-FFF2-40B4-BE49-F238E27FC236}">
                <a16:creationId xmlns:a16="http://schemas.microsoft.com/office/drawing/2014/main" id="{19163BE3-A93C-4944-B2E4-8600ADC500DC}"/>
              </a:ext>
            </a:extLst>
          </p:cNvPr>
          <p:cNvSpPr txBox="1"/>
          <p:nvPr/>
        </p:nvSpPr>
        <p:spPr>
          <a:xfrm>
            <a:off x="7291094" y="5363980"/>
            <a:ext cx="1533332" cy="292388"/>
          </a:xfrm>
          <a:prstGeom prst="rect">
            <a:avLst/>
          </a:prstGeom>
          <a:noFill/>
        </p:spPr>
        <p:txBody>
          <a:bodyPr wrap="square" rtlCol="0">
            <a:spAutoFit/>
          </a:bodyPr>
          <a:lstStyle/>
          <a:p>
            <a:pPr algn="ctr"/>
            <a:r>
              <a:rPr lang="en-US" altLang="ko-KR" sz="1300" dirty="0">
                <a:solidFill>
                  <a:schemeClr val="tx1">
                    <a:lumMod val="85000"/>
                    <a:lumOff val="15000"/>
                  </a:schemeClr>
                </a:solidFill>
                <a:latin typeface="SamsungOne 700" panose="020B0803030303020204" pitchFamily="34" charset="0"/>
                <a:ea typeface="SamsungOne 700" panose="020B0803030303020204" pitchFamily="34" charset="0"/>
                <a:cs typeface="Times New Roman" panose="02020603050405020304" pitchFamily="18" charset="0"/>
              </a:rPr>
              <a:t>Metaphors</a:t>
            </a:r>
            <a:endParaRPr lang="ko-KR" altLang="en-US" sz="1300" dirty="0">
              <a:solidFill>
                <a:schemeClr val="tx1">
                  <a:lumMod val="85000"/>
                  <a:lumOff val="15000"/>
                </a:schemeClr>
              </a:solidFill>
              <a:latin typeface="SamsungOne 700" panose="020B0803030303020204" pitchFamily="34" charset="0"/>
              <a:cs typeface="Times New Roman" panose="02020603050405020304" pitchFamily="18" charset="0"/>
            </a:endParaRPr>
          </a:p>
        </p:txBody>
      </p:sp>
    </p:spTree>
    <p:extLst>
      <p:ext uri="{BB962C8B-B14F-4D97-AF65-F5344CB8AC3E}">
        <p14:creationId xmlns:p14="http://schemas.microsoft.com/office/powerpoint/2010/main" val="339696851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Experience Mapping</a:t>
              </a:r>
            </a:p>
          </p:txBody>
        </p:sp>
      </p:grpSp>
      <p:sp>
        <p:nvSpPr>
          <p:cNvPr id="45" name="Rectangle 12">
            <a:extLst>
              <a:ext uri="{FF2B5EF4-FFF2-40B4-BE49-F238E27FC236}">
                <a16:creationId xmlns:a16="http://schemas.microsoft.com/office/drawing/2014/main" id="{B30D5184-4353-494C-A2A8-638E03FF0EEF}"/>
              </a:ext>
            </a:extLst>
          </p:cNvPr>
          <p:cNvSpPr/>
          <p:nvPr/>
        </p:nvSpPr>
        <p:spPr>
          <a:xfrm>
            <a:off x="712560" y="2595551"/>
            <a:ext cx="8628470" cy="28589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Definition</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Experience Mapping is a method of developing ideal beneficiary experience. When you apply the solution to the problem, it plans all elements required to provide the most ideal experience . Through mapping, you get to know to whom, when, how, what benefit the solution provides.</a:t>
            </a:r>
          </a:p>
          <a:p>
            <a:pPr>
              <a:spcAft>
                <a:spcPts val="800"/>
              </a:spcAft>
              <a:buClr>
                <a:srgbClr val="193EB0"/>
              </a:buCl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Things to consider Experience Mapping</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Keep in mind that the subject of Experience Mapping is the Persona. Think about experience from beneficiary’s perspective.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All solutions are not like a magical thing that happens instantaneously. They are composed of experiences and chain of moments. Through Experience Mapping, check once again whether you designed the solution after capturing the right moment, place, and person for the solution.</a:t>
            </a:r>
          </a:p>
        </p:txBody>
      </p:sp>
      <p:sp>
        <p:nvSpPr>
          <p:cNvPr id="8" name="직사각형 23">
            <a:extLst>
              <a:ext uri="{FF2B5EF4-FFF2-40B4-BE49-F238E27FC236}">
                <a16:creationId xmlns:a16="http://schemas.microsoft.com/office/drawing/2014/main" id="{03D002F1-4318-489A-8E14-14DD92F226F5}"/>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696956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75BFB292-3605-4464-AE9D-68CC3BD85FCC}"/>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12" name="직사각형 11">
            <a:extLst>
              <a:ext uri="{FF2B5EF4-FFF2-40B4-BE49-F238E27FC236}">
                <a16:creationId xmlns:a16="http://schemas.microsoft.com/office/drawing/2014/main" id="{10D16ACC-0806-4A00-957D-6947ACE39F07}"/>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13" name="그룹 12">
            <a:extLst>
              <a:ext uri="{FF2B5EF4-FFF2-40B4-BE49-F238E27FC236}">
                <a16:creationId xmlns:a16="http://schemas.microsoft.com/office/drawing/2014/main" id="{D00AF0DE-922A-41AF-BB7E-E5363CC88561}"/>
              </a:ext>
            </a:extLst>
          </p:cNvPr>
          <p:cNvGrpSpPr/>
          <p:nvPr/>
        </p:nvGrpSpPr>
        <p:grpSpPr>
          <a:xfrm>
            <a:off x="558800" y="2232686"/>
            <a:ext cx="8785225" cy="215444"/>
            <a:chOff x="1027113" y="2045625"/>
            <a:chExt cx="8785225" cy="215444"/>
          </a:xfrm>
        </p:grpSpPr>
        <p:sp>
          <p:nvSpPr>
            <p:cNvPr id="14" name="직사각형 13">
              <a:extLst>
                <a:ext uri="{FF2B5EF4-FFF2-40B4-BE49-F238E27FC236}">
                  <a16:creationId xmlns:a16="http://schemas.microsoft.com/office/drawing/2014/main" id="{A1A97AFD-EC08-4F9E-A058-91AB42146FB7}"/>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직사각형 16">
              <a:extLst>
                <a:ext uri="{FF2B5EF4-FFF2-40B4-BE49-F238E27FC236}">
                  <a16:creationId xmlns:a16="http://schemas.microsoft.com/office/drawing/2014/main" id="{CC9C0DB0-AA42-407C-AEB0-74B3F05D9D85}"/>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Four project types:</a:t>
              </a:r>
            </a:p>
          </p:txBody>
        </p:sp>
      </p:grpSp>
      <p:graphicFrame>
        <p:nvGraphicFramePr>
          <p:cNvPr id="18" name="표 17">
            <a:extLst>
              <a:ext uri="{FF2B5EF4-FFF2-40B4-BE49-F238E27FC236}">
                <a16:creationId xmlns:a16="http://schemas.microsoft.com/office/drawing/2014/main" id="{185D7CF2-5764-4CB3-8445-FA8FF766E173}"/>
              </a:ext>
            </a:extLst>
          </p:cNvPr>
          <p:cNvGraphicFramePr>
            <a:graphicFrameLocks noGrp="1"/>
          </p:cNvGraphicFramePr>
          <p:nvPr>
            <p:extLst>
              <p:ext uri="{D42A27DB-BD31-4B8C-83A1-F6EECF244321}">
                <p14:modId xmlns:p14="http://schemas.microsoft.com/office/powerpoint/2010/main" val="2758271283"/>
              </p:ext>
            </p:extLst>
          </p:nvPr>
        </p:nvGraphicFramePr>
        <p:xfrm>
          <a:off x="2810493" y="3407844"/>
          <a:ext cx="5780439" cy="1002027"/>
        </p:xfrm>
        <a:graphic>
          <a:graphicData uri="http://schemas.openxmlformats.org/drawingml/2006/table">
            <a:tbl>
              <a:tblPr firstRow="1" bandRow="1">
                <a:tableStyleId>{5940675A-B579-460E-94D1-54222C63F5DA}</a:tableStyleId>
              </a:tblPr>
              <a:tblGrid>
                <a:gridCol w="1926813">
                  <a:extLst>
                    <a:ext uri="{9D8B030D-6E8A-4147-A177-3AD203B41FA5}">
                      <a16:colId xmlns:a16="http://schemas.microsoft.com/office/drawing/2014/main" val="654648398"/>
                    </a:ext>
                  </a:extLst>
                </a:gridCol>
                <a:gridCol w="1926813">
                  <a:extLst>
                    <a:ext uri="{9D8B030D-6E8A-4147-A177-3AD203B41FA5}">
                      <a16:colId xmlns:a16="http://schemas.microsoft.com/office/drawing/2014/main" val="1286210499"/>
                    </a:ext>
                  </a:extLst>
                </a:gridCol>
                <a:gridCol w="1926813">
                  <a:extLst>
                    <a:ext uri="{9D8B030D-6E8A-4147-A177-3AD203B41FA5}">
                      <a16:colId xmlns:a16="http://schemas.microsoft.com/office/drawing/2014/main" val="1984230867"/>
                    </a:ext>
                  </a:extLst>
                </a:gridCol>
              </a:tblGrid>
              <a:tr h="334009">
                <a:tc>
                  <a:txBody>
                    <a:bodyPr/>
                    <a:lstStyle/>
                    <a:p>
                      <a:pPr algn="ctr" latinLnBrk="1"/>
                      <a:endParaRPr lang="ko-KR" altLang="en-US" sz="1400" b="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cs typeface="Times New Roman" panose="02020603050405020304" pitchFamily="18" charset="0"/>
                      </a:endParaRPr>
                    </a:p>
                  </a:txBody>
                  <a:tcPr marL="72000" marR="72000" marT="0" marB="0" anchor="ctr">
                    <a:lnL w="12700" cmpd="sng">
                      <a:noFill/>
                    </a:lnL>
                    <a:lnR w="6350" cap="flat" cmpd="sng" algn="ctr">
                      <a:solidFill>
                        <a:schemeClr val="bg1">
                          <a:lumMod val="75000"/>
                        </a:schemeClr>
                      </a:solidFill>
                      <a:prstDash val="solid"/>
                      <a:round/>
                      <a:headEnd type="none" w="med" len="med"/>
                      <a:tailEnd type="none" w="med" len="med"/>
                    </a:lnR>
                    <a:lnT w="12700" cap="flat" cmpd="sng" algn="ctr">
                      <a:no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r>
                        <a:rPr lang="en-US" altLang="ko-KR" sz="1400" b="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cs typeface="Times New Roman" panose="02020603050405020304" pitchFamily="18" charset="0"/>
                        </a:rPr>
                        <a:t>Known</a:t>
                      </a:r>
                      <a:endParaRPr lang="ko-KR" altLang="en-US" sz="1400" b="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cs typeface="Times New Roman" panose="02020603050405020304" pitchFamily="18" charset="0"/>
                      </a:endParaRPr>
                    </a:p>
                  </a:txBody>
                  <a:tcPr marL="72000" marR="72000" marT="0" marB="0"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12700" cap="flat" cmpd="sng" algn="ctr">
                      <a:solidFill>
                        <a:srgbClr val="193EB0"/>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latinLnBrk="1"/>
                      <a:r>
                        <a:rPr lang="en-US" altLang="ko-KR" sz="1400" b="0" dirty="0" err="1">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cs typeface="Times New Roman" panose="02020603050405020304" pitchFamily="18" charset="0"/>
                        </a:rPr>
                        <a:t>UnKnown</a:t>
                      </a:r>
                      <a:endParaRPr lang="ko-KR" altLang="en-US" sz="1400" b="0" dirty="0">
                        <a:gradFill>
                          <a:gsLst>
                            <a:gs pos="0">
                              <a:schemeClr val="tx1">
                                <a:lumMod val="85000"/>
                                <a:lumOff val="15000"/>
                              </a:schemeClr>
                            </a:gs>
                            <a:gs pos="100000">
                              <a:schemeClr val="tx1">
                                <a:lumMod val="85000"/>
                                <a:lumOff val="15000"/>
                              </a:schemeClr>
                            </a:gs>
                          </a:gsLst>
                          <a:lin ang="5400000" scaled="1"/>
                        </a:gradFill>
                        <a:latin typeface="SamsungOne 700" panose="020B0803030303020204" pitchFamily="34" charset="0"/>
                        <a:cs typeface="Times New Roman" panose="02020603050405020304" pitchFamily="18" charset="0"/>
                      </a:endParaRPr>
                    </a:p>
                  </a:txBody>
                  <a:tcPr marL="72000" marR="72000" marT="0" marB="0" anchor="ctr">
                    <a:lnL w="6350" cap="flat" cmpd="sng" algn="ctr">
                      <a:solidFill>
                        <a:schemeClr val="bg1">
                          <a:lumMod val="75000"/>
                        </a:schemeClr>
                      </a:solidFill>
                      <a:prstDash val="solid"/>
                      <a:round/>
                      <a:headEnd type="none" w="med" len="med"/>
                      <a:tailEnd type="none" w="med" len="med"/>
                    </a:lnL>
                    <a:lnR w="12700" cmpd="sng">
                      <a:noFill/>
                    </a:lnR>
                    <a:lnT w="12700" cap="flat" cmpd="sng" algn="ctr">
                      <a:solidFill>
                        <a:srgbClr val="193EB0"/>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406616365"/>
                  </a:ext>
                </a:extLst>
              </a:tr>
              <a:tr h="334009">
                <a:tc>
                  <a:txBody>
                    <a:bodyPr/>
                    <a:lstStyle/>
                    <a:p>
                      <a:pPr marL="0" algn="ctr" defTabSz="914400"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Known</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endParaRPr>
                    </a:p>
                  </a:txBody>
                  <a:tcPr anchor="ctr">
                    <a:lnL w="12700" cmpd="sng">
                      <a:noFill/>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914400"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Optimization</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0"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Insight</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endParaRPr>
                    </a:p>
                  </a:txBody>
                  <a:tcPr anchor="ctr">
                    <a:lnL w="6350" cap="flat" cmpd="sng" algn="ctr">
                      <a:solidFill>
                        <a:schemeClr val="bg1">
                          <a:lumMod val="75000"/>
                        </a:schemeClr>
                      </a:solidFill>
                      <a:prstDash val="solid"/>
                      <a:round/>
                      <a:headEnd type="none" w="med" len="med"/>
                      <a:tailEnd type="none" w="med" len="med"/>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00150697"/>
                  </a:ext>
                </a:extLst>
              </a:tr>
              <a:tr h="334009">
                <a:tc>
                  <a:txBody>
                    <a:bodyPr/>
                    <a:lstStyle/>
                    <a:p>
                      <a:pPr marL="0" algn="ctr" defTabSz="914400" rtl="0" eaLnBrk="1" latinLnBrk="1" hangingPunct="1"/>
                      <a:r>
                        <a:rPr lang="en-US" altLang="ko-KR" sz="1300" b="0" kern="1200" dirty="0" err="1">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UnKnown</a:t>
                      </a:r>
                      <a:endPar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endParaRPr>
                    </a:p>
                  </a:txBody>
                  <a:tcPr anchor="ctr">
                    <a:lnL w="12700" cmpd="sng">
                      <a:noFill/>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algn="ctr" defTabSz="914400"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Solution</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algn="ctr" defTabSz="914400" rtl="0" eaLnBrk="1" latinLnBrk="1" hangingPunct="1"/>
                      <a:r>
                        <a:rPr lang="en-US" altLang="ko-KR"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rPr>
                        <a:t>Discovery</a:t>
                      </a:r>
                      <a:endParaRPr lang="ko-KR" altLang="en-US" sz="1300" b="0" kern="1200" dirty="0">
                        <a:gradFill>
                          <a:gsLst>
                            <a:gs pos="0">
                              <a:schemeClr val="tx1">
                                <a:lumMod val="85000"/>
                                <a:lumOff val="15000"/>
                              </a:schemeClr>
                            </a:gs>
                            <a:gs pos="100000">
                              <a:schemeClr val="tx1">
                                <a:lumMod val="85000"/>
                                <a:lumOff val="15000"/>
                              </a:schemeClr>
                            </a:gs>
                          </a:gsLst>
                          <a:lin ang="5400000" scaled="1"/>
                        </a:gradFill>
                        <a:latin typeface="SamsungOne 400" panose="020B0503030303020204" pitchFamily="34" charset="0"/>
                        <a:ea typeface="SamsungOne 400" panose="020B0503030303020204" pitchFamily="34" charset="0"/>
                        <a:cs typeface="Times New Roman" panose="02020603050405020304" pitchFamily="18" charset="0"/>
                      </a:endParaRPr>
                    </a:p>
                  </a:txBody>
                  <a:tcPr anchor="ctr">
                    <a:lnL w="6350" cap="flat" cmpd="sng" algn="ctr">
                      <a:solidFill>
                        <a:schemeClr val="bg1">
                          <a:lumMod val="75000"/>
                        </a:schemeClr>
                      </a:solidFill>
                      <a:prstDash val="solid"/>
                      <a:round/>
                      <a:headEnd type="none" w="med" len="med"/>
                      <a:tailEnd type="none" w="med" len="med"/>
                    </a:lnL>
                    <a:lnR w="12700" cmpd="sng">
                      <a:noFill/>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06229088"/>
                  </a:ext>
                </a:extLst>
              </a:tr>
            </a:tbl>
          </a:graphicData>
        </a:graphic>
      </p:graphicFrame>
      <p:sp>
        <p:nvSpPr>
          <p:cNvPr id="19" name="TextBox 18">
            <a:extLst>
              <a:ext uri="{FF2B5EF4-FFF2-40B4-BE49-F238E27FC236}">
                <a16:creationId xmlns:a16="http://schemas.microsoft.com/office/drawing/2014/main" id="{C0AAF1FA-B705-4164-AAA6-D6A4840F084A}"/>
              </a:ext>
            </a:extLst>
          </p:cNvPr>
          <p:cNvSpPr txBox="1"/>
          <p:nvPr/>
        </p:nvSpPr>
        <p:spPr>
          <a:xfrm>
            <a:off x="6043184" y="3026915"/>
            <a:ext cx="1231106" cy="276999"/>
          </a:xfrm>
          <a:prstGeom prst="rect">
            <a:avLst/>
          </a:prstGeom>
          <a:noFill/>
        </p:spPr>
        <p:txBody>
          <a:bodyPr wrap="none" lIns="0" tIns="0" rIns="0" bIns="0" rtlCol="0">
            <a:spAutoFit/>
          </a:bodyPr>
          <a:lstStyle/>
          <a:p>
            <a:pPr algn="ctr"/>
            <a:r>
              <a:rPr lang="en-US"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rPr>
              <a:t>What to do?</a:t>
            </a:r>
          </a:p>
        </p:txBody>
      </p:sp>
      <p:sp>
        <p:nvSpPr>
          <p:cNvPr id="20" name="TextBox 19">
            <a:extLst>
              <a:ext uri="{FF2B5EF4-FFF2-40B4-BE49-F238E27FC236}">
                <a16:creationId xmlns:a16="http://schemas.microsoft.com/office/drawing/2014/main" id="{18B045B4-94D4-493B-A135-5E3266C8BA3A}"/>
              </a:ext>
            </a:extLst>
          </p:cNvPr>
          <p:cNvSpPr txBox="1"/>
          <p:nvPr/>
        </p:nvSpPr>
        <p:spPr>
          <a:xfrm>
            <a:off x="1460500" y="3930396"/>
            <a:ext cx="1149353" cy="276999"/>
          </a:xfrm>
          <a:prstGeom prst="rect">
            <a:avLst/>
          </a:prstGeom>
          <a:noFill/>
        </p:spPr>
        <p:txBody>
          <a:bodyPr wrap="none" lIns="0" tIns="0" rIns="0" bIns="0" rtlCol="0">
            <a:spAutoFit/>
          </a:bodyPr>
          <a:lstStyle/>
          <a:p>
            <a:pPr algn="ctr"/>
            <a:r>
              <a:rPr lang="en-US" dirty="0">
                <a:solidFill>
                  <a:srgbClr val="FF0000"/>
                </a:solidFill>
                <a:latin typeface="SamsungOne 700" panose="020B0803030303020204" pitchFamily="34" charset="0"/>
                <a:ea typeface="SamsungOne 700" panose="020B0803030303020204" pitchFamily="34" charset="0"/>
                <a:cs typeface="Times New Roman" panose="02020603050405020304" pitchFamily="18" charset="0"/>
              </a:rPr>
              <a:t>How to do?</a:t>
            </a:r>
          </a:p>
        </p:txBody>
      </p:sp>
    </p:spTree>
    <p:extLst>
      <p:ext uri="{BB962C8B-B14F-4D97-AF65-F5344CB8AC3E}">
        <p14:creationId xmlns:p14="http://schemas.microsoft.com/office/powerpoint/2010/main" val="275559862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Experience Mapping</a:t>
              </a:r>
            </a:p>
          </p:txBody>
        </p:sp>
      </p:grpSp>
      <p:sp>
        <p:nvSpPr>
          <p:cNvPr id="45" name="Rectangle 12">
            <a:extLst>
              <a:ext uri="{FF2B5EF4-FFF2-40B4-BE49-F238E27FC236}">
                <a16:creationId xmlns:a16="http://schemas.microsoft.com/office/drawing/2014/main" id="{B30D5184-4353-494C-A2A8-638E03FF0EEF}"/>
              </a:ext>
            </a:extLst>
          </p:cNvPr>
          <p:cNvSpPr/>
          <p:nvPr/>
        </p:nvSpPr>
        <p:spPr>
          <a:xfrm>
            <a:off x="712560" y="2595551"/>
            <a:ext cx="8628470" cy="3669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Experience Mapping How-to</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1) Decide the whole context of the problematic situation and think about in what order what touchpoints are linked. </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2) Put the actions that are expected at each touchpoints.</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3) To create a rapport and to elevate understanding, visualize the touchpoints and the happening things, and explain them in single story.</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4) After looking at the big picture, figure out how the current problem can turn out if the chosen idea becomes a real solution. </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Is this really the necessary solution for the beneficiary?</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Is the part to which the solution is applied the most suitable touchpoint for the solution?</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For the solution to work, what must be done before and after the solution?</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5) Find the way that can complement the solution.</a:t>
            </a: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sp>
        <p:nvSpPr>
          <p:cNvPr id="8" name="직사각형 23">
            <a:extLst>
              <a:ext uri="{FF2B5EF4-FFF2-40B4-BE49-F238E27FC236}">
                <a16:creationId xmlns:a16="http://schemas.microsoft.com/office/drawing/2014/main" id="{82C764B4-1396-4422-8D95-EF7357BDDC6E}"/>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392779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Experience Mapping</a:t>
              </a:r>
            </a:p>
          </p:txBody>
        </p:sp>
      </p:grpSp>
      <p:sp>
        <p:nvSpPr>
          <p:cNvPr id="17" name="Rectangle 12">
            <a:extLst>
              <a:ext uri="{FF2B5EF4-FFF2-40B4-BE49-F238E27FC236}">
                <a16:creationId xmlns:a16="http://schemas.microsoft.com/office/drawing/2014/main" id="{8511097E-0FE5-4D28-A239-D887F7D9D6D9}"/>
              </a:ext>
            </a:extLst>
          </p:cNvPr>
          <p:cNvSpPr/>
          <p:nvPr/>
        </p:nvSpPr>
        <p:spPr>
          <a:xfrm>
            <a:off x="712560" y="2595550"/>
            <a:ext cx="8628470" cy="6480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“Way to express can differ according to on which touchpoints to put the focus on.”</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Emotional Journey</a:t>
            </a:r>
          </a:p>
        </p:txBody>
      </p:sp>
      <p:grpSp>
        <p:nvGrpSpPr>
          <p:cNvPr id="4" name="Group 3">
            <a:extLst>
              <a:ext uri="{FF2B5EF4-FFF2-40B4-BE49-F238E27FC236}">
                <a16:creationId xmlns:a16="http://schemas.microsoft.com/office/drawing/2014/main" id="{7FAB9112-C13D-42B3-AB6C-AFB86377C7D6}"/>
              </a:ext>
            </a:extLst>
          </p:cNvPr>
          <p:cNvGrpSpPr/>
          <p:nvPr/>
        </p:nvGrpSpPr>
        <p:grpSpPr>
          <a:xfrm>
            <a:off x="4138512" y="3037688"/>
            <a:ext cx="4570535" cy="2969771"/>
            <a:chOff x="2336092" y="3206663"/>
            <a:chExt cx="4572000" cy="2970723"/>
          </a:xfrm>
        </p:grpSpPr>
        <p:sp>
          <p:nvSpPr>
            <p:cNvPr id="9" name="object 2">
              <a:extLst>
                <a:ext uri="{FF2B5EF4-FFF2-40B4-BE49-F238E27FC236}">
                  <a16:creationId xmlns:a16="http://schemas.microsoft.com/office/drawing/2014/main" id="{B55EAEA7-FCC6-4572-987C-6F5E7E989A98}"/>
                </a:ext>
              </a:extLst>
            </p:cNvPr>
            <p:cNvSpPr/>
            <p:nvPr/>
          </p:nvSpPr>
          <p:spPr>
            <a:xfrm>
              <a:off x="2336092" y="3206663"/>
              <a:ext cx="4572000" cy="2970723"/>
            </a:xfrm>
            <a:prstGeom prst="rect">
              <a:avLst/>
            </a:prstGeom>
            <a:blipFill>
              <a:blip r:embed="rId3" cstate="print"/>
              <a:stretch>
                <a:fillRect l="-16764" t="-45593" r="-16461" b="-141781"/>
              </a:stretch>
            </a:blipFill>
          </p:spPr>
          <p:txBody>
            <a:bodyPr wrap="square" lIns="0" tIns="0" rIns="0" bIns="0" rtlCol="0"/>
            <a:lstStyle/>
            <a:p>
              <a:endParaRPr sz="1799"/>
            </a:p>
          </p:txBody>
        </p:sp>
        <p:sp>
          <p:nvSpPr>
            <p:cNvPr id="11" name="TextBox 10">
              <a:extLst>
                <a:ext uri="{FF2B5EF4-FFF2-40B4-BE49-F238E27FC236}">
                  <a16:creationId xmlns:a16="http://schemas.microsoft.com/office/drawing/2014/main" id="{F3AC6DEB-AFF7-4CA2-9224-F8E368153896}"/>
                </a:ext>
              </a:extLst>
            </p:cNvPr>
            <p:cNvSpPr txBox="1"/>
            <p:nvPr/>
          </p:nvSpPr>
          <p:spPr>
            <a:xfrm>
              <a:off x="3110976" y="5941630"/>
              <a:ext cx="235642" cy="92333"/>
            </a:xfrm>
            <a:prstGeom prst="rect">
              <a:avLst/>
            </a:prstGeom>
            <a:solidFill>
              <a:srgbClr val="F1F1F1"/>
            </a:solidFill>
          </p:spPr>
          <p:txBody>
            <a:bodyPr wrap="none" lIns="0" tIns="0" rIns="0" bIns="0" rtlCol="0">
              <a:spAutoFit/>
            </a:bodyPr>
            <a:lstStyle/>
            <a:p>
              <a:r>
                <a:rPr lang="en-US" altLang="ko-KR" sz="600" dirty="0"/>
                <a:t>Anxiety</a:t>
              </a:r>
              <a:endParaRPr lang="ko-KR" altLang="en-US" sz="600" dirty="0"/>
            </a:p>
          </p:txBody>
        </p:sp>
        <p:sp>
          <p:nvSpPr>
            <p:cNvPr id="12" name="TextBox 11">
              <a:extLst>
                <a:ext uri="{FF2B5EF4-FFF2-40B4-BE49-F238E27FC236}">
                  <a16:creationId xmlns:a16="http://schemas.microsoft.com/office/drawing/2014/main" id="{AB38623C-012A-41D9-9CB5-341AE0FB6800}"/>
                </a:ext>
              </a:extLst>
            </p:cNvPr>
            <p:cNvSpPr txBox="1"/>
            <p:nvPr/>
          </p:nvSpPr>
          <p:spPr>
            <a:xfrm>
              <a:off x="3814238" y="5941630"/>
              <a:ext cx="189154" cy="92333"/>
            </a:xfrm>
            <a:prstGeom prst="rect">
              <a:avLst/>
            </a:prstGeom>
            <a:solidFill>
              <a:srgbClr val="F1F1F1"/>
            </a:solidFill>
          </p:spPr>
          <p:txBody>
            <a:bodyPr wrap="none" lIns="0" tIns="0" rIns="0" bIns="0" rtlCol="0">
              <a:spAutoFit/>
            </a:bodyPr>
            <a:lstStyle/>
            <a:p>
              <a:r>
                <a:rPr lang="en-US" altLang="ko-KR" sz="600" dirty="0"/>
                <a:t>Chaos</a:t>
              </a:r>
              <a:endParaRPr lang="ko-KR" altLang="en-US" sz="600" dirty="0"/>
            </a:p>
          </p:txBody>
        </p:sp>
        <p:sp>
          <p:nvSpPr>
            <p:cNvPr id="13" name="TextBox 12">
              <a:extLst>
                <a:ext uri="{FF2B5EF4-FFF2-40B4-BE49-F238E27FC236}">
                  <a16:creationId xmlns:a16="http://schemas.microsoft.com/office/drawing/2014/main" id="{94A95536-71A0-406D-BD3D-F7109D411187}"/>
                </a:ext>
              </a:extLst>
            </p:cNvPr>
            <p:cNvSpPr txBox="1"/>
            <p:nvPr/>
          </p:nvSpPr>
          <p:spPr>
            <a:xfrm>
              <a:off x="4527025" y="5941630"/>
              <a:ext cx="277320" cy="92333"/>
            </a:xfrm>
            <a:prstGeom prst="rect">
              <a:avLst/>
            </a:prstGeom>
            <a:solidFill>
              <a:srgbClr val="F1F1F1"/>
            </a:solidFill>
          </p:spPr>
          <p:txBody>
            <a:bodyPr wrap="none" lIns="0" tIns="0" rIns="0" bIns="0" rtlCol="0">
              <a:spAutoFit/>
            </a:bodyPr>
            <a:lstStyle/>
            <a:p>
              <a:r>
                <a:rPr lang="en-US" altLang="ko-KR" sz="600" dirty="0"/>
                <a:t>Irritation</a:t>
              </a:r>
              <a:endParaRPr lang="ko-KR" altLang="en-US" sz="600" dirty="0"/>
            </a:p>
          </p:txBody>
        </p:sp>
        <p:sp>
          <p:nvSpPr>
            <p:cNvPr id="14" name="TextBox 13">
              <a:extLst>
                <a:ext uri="{FF2B5EF4-FFF2-40B4-BE49-F238E27FC236}">
                  <a16:creationId xmlns:a16="http://schemas.microsoft.com/office/drawing/2014/main" id="{FA517AE2-EDA2-4B19-82D0-F311FB074A81}"/>
                </a:ext>
              </a:extLst>
            </p:cNvPr>
            <p:cNvSpPr txBox="1"/>
            <p:nvPr/>
          </p:nvSpPr>
          <p:spPr>
            <a:xfrm>
              <a:off x="5226408" y="5941630"/>
              <a:ext cx="445635" cy="92333"/>
            </a:xfrm>
            <a:prstGeom prst="rect">
              <a:avLst/>
            </a:prstGeom>
            <a:solidFill>
              <a:srgbClr val="F1F1F1"/>
            </a:solidFill>
          </p:spPr>
          <p:txBody>
            <a:bodyPr wrap="none" lIns="0" tIns="0" rIns="0" bIns="0" rtlCol="0">
              <a:spAutoFit/>
            </a:bodyPr>
            <a:lstStyle/>
            <a:p>
              <a:r>
                <a:rPr lang="en-US" altLang="ko-KR" sz="600" dirty="0"/>
                <a:t>Physical strain</a:t>
              </a:r>
              <a:endParaRPr lang="ko-KR" altLang="en-US" sz="600" dirty="0"/>
            </a:p>
          </p:txBody>
        </p:sp>
        <p:sp>
          <p:nvSpPr>
            <p:cNvPr id="15" name="TextBox 14">
              <a:extLst>
                <a:ext uri="{FF2B5EF4-FFF2-40B4-BE49-F238E27FC236}">
                  <a16:creationId xmlns:a16="http://schemas.microsoft.com/office/drawing/2014/main" id="{58CC4E5B-AE65-4002-80F6-C288EDF6BD67}"/>
                </a:ext>
              </a:extLst>
            </p:cNvPr>
            <p:cNvSpPr txBox="1"/>
            <p:nvPr/>
          </p:nvSpPr>
          <p:spPr>
            <a:xfrm>
              <a:off x="5949088" y="5941630"/>
              <a:ext cx="215300" cy="92333"/>
            </a:xfrm>
            <a:prstGeom prst="rect">
              <a:avLst/>
            </a:prstGeom>
            <a:solidFill>
              <a:srgbClr val="F1F1F1"/>
            </a:solidFill>
          </p:spPr>
          <p:txBody>
            <a:bodyPr wrap="none" lIns="0" tIns="0" rIns="0" bIns="0" rtlCol="0">
              <a:noAutofit/>
            </a:bodyPr>
            <a:lstStyle/>
            <a:p>
              <a:r>
                <a:rPr lang="en-US" altLang="ko-KR" sz="600" dirty="0"/>
                <a:t>Relief</a:t>
              </a:r>
              <a:endParaRPr lang="ko-KR" altLang="en-US" sz="600" dirty="0"/>
            </a:p>
          </p:txBody>
        </p:sp>
        <p:sp>
          <p:nvSpPr>
            <p:cNvPr id="25" name="TextBox 24">
              <a:extLst>
                <a:ext uri="{FF2B5EF4-FFF2-40B4-BE49-F238E27FC236}">
                  <a16:creationId xmlns:a16="http://schemas.microsoft.com/office/drawing/2014/main" id="{337CE756-1285-4BE4-A26D-74A0F6563A27}"/>
                </a:ext>
              </a:extLst>
            </p:cNvPr>
            <p:cNvSpPr txBox="1"/>
            <p:nvPr/>
          </p:nvSpPr>
          <p:spPr>
            <a:xfrm>
              <a:off x="2763691" y="3328381"/>
              <a:ext cx="3716803" cy="184666"/>
            </a:xfrm>
            <a:prstGeom prst="rect">
              <a:avLst/>
            </a:prstGeom>
            <a:solidFill>
              <a:srgbClr val="F1F1F1"/>
            </a:solidFill>
          </p:spPr>
          <p:txBody>
            <a:bodyPr wrap="none" lIns="0" tIns="0" rIns="0" bIns="0" rtlCol="0">
              <a:noAutofit/>
            </a:bodyPr>
            <a:lstStyle/>
            <a:p>
              <a:pPr algn="ctr"/>
              <a:r>
                <a:rPr lang="en-US" altLang="ko-KR" sz="1200" dirty="0"/>
                <a:t>Emotional Journey of Patients Treated in Hospital</a:t>
              </a:r>
              <a:endParaRPr lang="ko-KR" altLang="en-US" sz="1200" dirty="0"/>
            </a:p>
          </p:txBody>
        </p:sp>
      </p:grpSp>
      <p:sp>
        <p:nvSpPr>
          <p:cNvPr id="16" name="직사각형 23">
            <a:extLst>
              <a:ext uri="{FF2B5EF4-FFF2-40B4-BE49-F238E27FC236}">
                <a16:creationId xmlns:a16="http://schemas.microsoft.com/office/drawing/2014/main" id="{FB456F26-D656-4145-AA0E-C0ED0E460AE4}"/>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87533077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Prototyping</a:t>
              </a:r>
            </a:p>
          </p:txBody>
        </p:sp>
      </p:grpSp>
      <p:sp>
        <p:nvSpPr>
          <p:cNvPr id="45" name="Rectangle 12">
            <a:extLst>
              <a:ext uri="{FF2B5EF4-FFF2-40B4-BE49-F238E27FC236}">
                <a16:creationId xmlns:a16="http://schemas.microsoft.com/office/drawing/2014/main" id="{B30D5184-4353-494C-A2A8-638E03FF0EEF}"/>
              </a:ext>
            </a:extLst>
          </p:cNvPr>
          <p:cNvSpPr/>
          <p:nvPr/>
        </p:nvSpPr>
        <p:spPr>
          <a:xfrm>
            <a:off x="712560" y="2600629"/>
            <a:ext cx="8628470" cy="3161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Definition and necessity of Prototyping</a:t>
            </a:r>
            <a:endPar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 way to improve the solution through the process of adding, changing, deleting things to the point of satisfaction according to the real-using evaluation.</a:t>
            </a:r>
            <a:endPar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This not only make the optimal solution through repetitive trying and complementation, but also helps to consider the beneficiary’s perspective, so it helps a lot in thinking, too.</a:t>
            </a:r>
            <a:endPar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Things to consider for prototyping</a:t>
            </a:r>
            <a:endParaRPr lang="ko-KR" altLang="en-US"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Prototyping is a starting point that materializes ideas that exist only in mind. Make and fail, re-make it and improve it, and then complete the best solution. Not any idea can be perfect from the start. Do not be afraid of failure. ‘Start’ and ‘Repeat’.</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Improve the solution through repetition. It does not mean the pure repetition. You have to reflect more precisely the needs of the beneficiary at every intervals.</a:t>
            </a:r>
          </a:p>
        </p:txBody>
      </p:sp>
      <p:sp>
        <p:nvSpPr>
          <p:cNvPr id="8" name="직사각형 23">
            <a:extLst>
              <a:ext uri="{FF2B5EF4-FFF2-40B4-BE49-F238E27FC236}">
                <a16:creationId xmlns:a16="http://schemas.microsoft.com/office/drawing/2014/main" id="{A8283E34-2699-4E4F-9F1F-0B514044F290}"/>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63760372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Prototyping</a:t>
              </a:r>
            </a:p>
          </p:txBody>
        </p:sp>
      </p:grpSp>
      <p:sp>
        <p:nvSpPr>
          <p:cNvPr id="11" name="Rectangle 12">
            <a:extLst>
              <a:ext uri="{FF2B5EF4-FFF2-40B4-BE49-F238E27FC236}">
                <a16:creationId xmlns:a16="http://schemas.microsoft.com/office/drawing/2014/main" id="{EBBE0E03-8FF7-4BDC-B23F-C2DB212B7F59}"/>
              </a:ext>
            </a:extLst>
          </p:cNvPr>
          <p:cNvSpPr/>
          <p:nvPr/>
        </p:nvSpPr>
        <p:spPr>
          <a:xfrm>
            <a:off x="712560" y="2595550"/>
            <a:ext cx="8628470" cy="16534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Prototyping Tool : Products (for reference)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For products, it is the most certain way to try various forms and complement them quickly.</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To check various functions, location of the operation button, and ergonomic convenience, it helps to make a form with simple materials such as paper, clay, Styrofoam, and acryl board. To implement certain design, try designing with 3D Modelling Program.</a:t>
            </a:r>
          </a:p>
          <a:p>
            <a:pPr marL="182508"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sp>
        <p:nvSpPr>
          <p:cNvPr id="12" name="object 2">
            <a:extLst>
              <a:ext uri="{FF2B5EF4-FFF2-40B4-BE49-F238E27FC236}">
                <a16:creationId xmlns:a16="http://schemas.microsoft.com/office/drawing/2014/main" id="{68945E63-7857-4595-8566-541FFA777F5E}"/>
              </a:ext>
            </a:extLst>
          </p:cNvPr>
          <p:cNvSpPr/>
          <p:nvPr/>
        </p:nvSpPr>
        <p:spPr>
          <a:xfrm>
            <a:off x="584824" y="4035283"/>
            <a:ext cx="8756206" cy="2083502"/>
          </a:xfrm>
          <a:prstGeom prst="rect">
            <a:avLst/>
          </a:prstGeom>
          <a:blipFill>
            <a:blip r:embed="rId3" cstate="print"/>
            <a:stretch>
              <a:fillRect l="-7608" t="-178100" r="-7344" b="-446273"/>
            </a:stretch>
          </a:blipFill>
        </p:spPr>
        <p:txBody>
          <a:bodyPr wrap="square" lIns="0" tIns="0" rIns="0" bIns="0" rtlCol="0"/>
          <a:lstStyle/>
          <a:p>
            <a:endParaRPr sz="1799" dirty="0"/>
          </a:p>
        </p:txBody>
      </p:sp>
      <p:sp>
        <p:nvSpPr>
          <p:cNvPr id="9" name="직사각형 23">
            <a:extLst>
              <a:ext uri="{FF2B5EF4-FFF2-40B4-BE49-F238E27FC236}">
                <a16:creationId xmlns:a16="http://schemas.microsoft.com/office/drawing/2014/main" id="{E5C52E23-6284-4934-90A6-3226D8511DA9}"/>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420931060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tangle 12">
            <a:extLst>
              <a:ext uri="{FF2B5EF4-FFF2-40B4-BE49-F238E27FC236}">
                <a16:creationId xmlns:a16="http://schemas.microsoft.com/office/drawing/2014/main" id="{A6196726-0993-439B-B3DC-32A815B15B3C}"/>
              </a:ext>
            </a:extLst>
          </p:cNvPr>
          <p:cNvSpPr/>
          <p:nvPr/>
        </p:nvSpPr>
        <p:spPr>
          <a:xfrm>
            <a:off x="712560" y="2595551"/>
            <a:ext cx="8628470" cy="29666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Prototyping Tool : UI (for reference)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As things are digitalized, various services that help making mobile applications and websites are coming out. Refer to the site below and try to make wireframe and architecture.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Reference</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hlinkClick r:id="rId3"/>
              </a:rPr>
              <a:t>https://webdesignledger.com/18-great-examples-of-sketched-ui-wireframes-and-mockups/</a:t>
            </a: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096634" lvl="2" indent="-182508">
              <a:spcAft>
                <a:spcPts val="800"/>
              </a:spcAft>
              <a:buClr>
                <a:srgbClr val="193EB0"/>
              </a:buClr>
              <a:buFont typeface="SamsungOne 400" panose="020B0503030303020204" pitchFamily="34" charset="0"/>
              <a:buChar char="‣"/>
            </a:pPr>
            <a:r>
              <a:rPr lang="en-US" altLang="ko-KR" sz="1300" dirty="0" err="1">
                <a:solidFill>
                  <a:schemeClr val="tx1">
                    <a:lumMod val="85000"/>
                    <a:lumOff val="15000"/>
                  </a:schemeClr>
                </a:solidFill>
                <a:latin typeface="SamsungOne 400" panose="020B0503030303020204" pitchFamily="34" charset="0"/>
                <a:ea typeface="SamsungOne 400" panose="020B0503030303020204" pitchFamily="34" charset="0"/>
              </a:rPr>
              <a:t>Flinto</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hlinkClick r:id="rId4"/>
              </a:rPr>
              <a:t>https://flinto.com</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Balsamiq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hlinkClick r:id="rId5"/>
              </a:rPr>
              <a:t>https://balsamiq.com</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Balsamiq Introduction Video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hlinkClick r:id="rId6"/>
              </a:rPr>
              <a:t>https://www.youtube.com/watch?v=zLysy3IPfFI</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Paper prototype Homepage making (</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hlinkClick r:id="rId7"/>
              </a:rPr>
              <a:t>https://www.youtube.com/watch?v=ppnRQD06ggY#t=228</a:t>
            </a: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a:t>
            </a:r>
          </a:p>
          <a:p>
            <a:pPr lvl="1">
              <a:spcAft>
                <a:spcPts val="800"/>
              </a:spcAft>
              <a:buClr>
                <a:srgbClr val="193EB0"/>
              </a:buCl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Prototyping</a:t>
              </a:r>
            </a:p>
          </p:txBody>
        </p:sp>
      </p:grpSp>
      <p:sp>
        <p:nvSpPr>
          <p:cNvPr id="8" name="직사각형 23">
            <a:extLst>
              <a:ext uri="{FF2B5EF4-FFF2-40B4-BE49-F238E27FC236}">
                <a16:creationId xmlns:a16="http://schemas.microsoft.com/office/drawing/2014/main" id="{43496802-6E10-4A9B-AFDA-1B48C53537DC}"/>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83855153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Prototyping</a:t>
              </a:r>
            </a:p>
          </p:txBody>
        </p:sp>
      </p:grpSp>
      <p:sp>
        <p:nvSpPr>
          <p:cNvPr id="13" name="Rectangle 12">
            <a:extLst>
              <a:ext uri="{FF2B5EF4-FFF2-40B4-BE49-F238E27FC236}">
                <a16:creationId xmlns:a16="http://schemas.microsoft.com/office/drawing/2014/main" id="{6DE669E6-A8B6-45F6-8000-2CB9F46FBD83}"/>
              </a:ext>
            </a:extLst>
          </p:cNvPr>
          <p:cNvSpPr/>
          <p:nvPr/>
        </p:nvSpPr>
        <p:spPr>
          <a:xfrm>
            <a:off x="712560" y="2595550"/>
            <a:ext cx="8628470" cy="295638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Prototyping Tool : Service (for reference)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Research resources are generally very useful for gathering the information you need, but it is difficult to show the full context or tell the story. Scenarios are a way to compensate for this and provide a realistic picture of the problem situation and create an expected situation to clearly communicate the effect when the solution is applied. In particular, the service solution is difficult to have a physical form or platform, such as a product or UI, so you can try how the service proceeds or interact with the beneficiaries through scenarios.</a:t>
            </a:r>
          </a:p>
          <a:p>
            <a:pPr marL="639571" lvl="1"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1. Design the whole story</a:t>
            </a:r>
          </a:p>
          <a:p>
            <a:pPr marL="914126" lvl="2">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Recall the series of moments your beneficiary experiences in a problem with the solution. The scenes should be organized in a structured way around the differences, including how existing problems are solved and what the beneficiaries will benefit from.</a:t>
            </a:r>
          </a:p>
        </p:txBody>
      </p:sp>
      <p:sp>
        <p:nvSpPr>
          <p:cNvPr id="8" name="직사각형 23">
            <a:extLst>
              <a:ext uri="{FF2B5EF4-FFF2-40B4-BE49-F238E27FC236}">
                <a16:creationId xmlns:a16="http://schemas.microsoft.com/office/drawing/2014/main" id="{51EEF1C9-9A34-4713-B500-9DC3C33A5614}"/>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59576249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Prototyping</a:t>
              </a:r>
            </a:p>
          </p:txBody>
        </p:sp>
      </p:grpSp>
      <p:sp>
        <p:nvSpPr>
          <p:cNvPr id="13" name="Rectangle 12">
            <a:extLst>
              <a:ext uri="{FF2B5EF4-FFF2-40B4-BE49-F238E27FC236}">
                <a16:creationId xmlns:a16="http://schemas.microsoft.com/office/drawing/2014/main" id="{6DE669E6-A8B6-45F6-8000-2CB9F46FBD83}"/>
              </a:ext>
            </a:extLst>
          </p:cNvPr>
          <p:cNvSpPr/>
          <p:nvPr/>
        </p:nvSpPr>
        <p:spPr>
          <a:xfrm>
            <a:off x="712560" y="2595551"/>
            <a:ext cx="8628470" cy="25614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Prototyping Tool : Service (for reference)</a:t>
            </a: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2. Decide how to express</a:t>
            </a:r>
          </a:p>
          <a:p>
            <a:pPr marL="914126" lvl="2">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Think about how you can tell the story effectively. If necessary, it can be expressed in various ways such as concept board and shooting video.</a:t>
            </a:r>
          </a:p>
          <a:p>
            <a:pPr marL="1096634" lvl="2"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a:p>
            <a:pPr marL="1096634" lvl="2"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3. Refine your solution</a:t>
            </a:r>
          </a:p>
          <a:p>
            <a:pPr marL="914126" lvl="2">
              <a:spcAft>
                <a:spcPts val="800"/>
              </a:spcAft>
              <a:buClr>
                <a:srgbClr val="193EB0"/>
              </a:buCl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Think about what you need for each step to run the service. Think about what guides are needed for beneficiaries who use the services, and if there are no protocols for service providers to follow.</a:t>
            </a:r>
          </a:p>
          <a:p>
            <a:pPr marL="639571" lvl="1" indent="-182508">
              <a:spcAft>
                <a:spcPts val="800"/>
              </a:spcAft>
              <a:buClr>
                <a:srgbClr val="193EB0"/>
              </a:buClr>
              <a:buFont typeface="SamsungOne 400" panose="020B0503030303020204" pitchFamily="34" charset="0"/>
              <a:buChar char="‣"/>
            </a:pPr>
            <a:endPar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endParaRPr>
          </a:p>
        </p:txBody>
      </p:sp>
      <p:sp>
        <p:nvSpPr>
          <p:cNvPr id="8" name="직사각형 23">
            <a:extLst>
              <a:ext uri="{FF2B5EF4-FFF2-40B4-BE49-F238E27FC236}">
                <a16:creationId xmlns:a16="http://schemas.microsoft.com/office/drawing/2014/main" id="{2175ABB7-54A2-4910-AFAE-74994BCB3990}"/>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47613666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CA89CF9C-C37F-4C40-8EC3-9C72B86D684C}"/>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Ideate</a:t>
            </a:r>
          </a:p>
        </p:txBody>
      </p:sp>
      <p:grpSp>
        <p:nvGrpSpPr>
          <p:cNvPr id="21" name="그룹 20">
            <a:extLst>
              <a:ext uri="{FF2B5EF4-FFF2-40B4-BE49-F238E27FC236}">
                <a16:creationId xmlns:a16="http://schemas.microsoft.com/office/drawing/2014/main" id="{8E9E45AF-B585-4D37-BDAA-3BF40E808473}"/>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C8CF2F05-0FC4-4DD2-A255-67236BD57EF5}"/>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2F2DA9B3-735C-4636-8E2F-8959612865DB}"/>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Prototyping</a:t>
              </a:r>
            </a:p>
          </p:txBody>
        </p:sp>
      </p:grpSp>
      <p:sp>
        <p:nvSpPr>
          <p:cNvPr id="10" name="object 2">
            <a:extLst>
              <a:ext uri="{FF2B5EF4-FFF2-40B4-BE49-F238E27FC236}">
                <a16:creationId xmlns:a16="http://schemas.microsoft.com/office/drawing/2014/main" id="{EC10C35A-D4F9-4691-99EF-BA42DB9B0153}"/>
              </a:ext>
            </a:extLst>
          </p:cNvPr>
          <p:cNvSpPr/>
          <p:nvPr/>
        </p:nvSpPr>
        <p:spPr>
          <a:xfrm>
            <a:off x="1502310" y="3627335"/>
            <a:ext cx="6898205" cy="2419352"/>
          </a:xfrm>
          <a:prstGeom prst="rect">
            <a:avLst/>
          </a:prstGeom>
          <a:blipFill>
            <a:blip r:embed="rId3" cstate="print"/>
            <a:stretch>
              <a:fillRect l="-7110" t="-231789" r="-7002" b="-125887"/>
            </a:stretch>
          </a:blipFill>
        </p:spPr>
        <p:txBody>
          <a:bodyPr wrap="square" lIns="0" tIns="0" rIns="0" bIns="0" rtlCol="0"/>
          <a:lstStyle/>
          <a:p>
            <a:endParaRPr sz="1799" dirty="0"/>
          </a:p>
        </p:txBody>
      </p:sp>
      <p:sp>
        <p:nvSpPr>
          <p:cNvPr id="12" name="Rectangle 11">
            <a:extLst>
              <a:ext uri="{FF2B5EF4-FFF2-40B4-BE49-F238E27FC236}">
                <a16:creationId xmlns:a16="http://schemas.microsoft.com/office/drawing/2014/main" id="{93CD9B44-6536-4C8B-8E6F-EA15ED8BC64F}"/>
              </a:ext>
            </a:extLst>
          </p:cNvPr>
          <p:cNvSpPr/>
          <p:nvPr/>
        </p:nvSpPr>
        <p:spPr>
          <a:xfrm>
            <a:off x="712560" y="2595551"/>
            <a:ext cx="8628470" cy="8481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Prototyping Tool : Service (for reference)</a:t>
            </a:r>
          </a:p>
          <a:p>
            <a:pPr marL="639571" lvl="1" indent="-182508">
              <a:spcAft>
                <a:spcPts val="800"/>
              </a:spcAft>
              <a:buClr>
                <a:srgbClr val="193EB0"/>
              </a:buClr>
              <a:buFont typeface="SamsungOne 400" panose="020B0503030303020204" pitchFamily="34" charset="0"/>
              <a:buChar char="‣"/>
            </a:pPr>
            <a:r>
              <a:rPr lang="en-US" altLang="ko-KR" sz="1300" dirty="0">
                <a:solidFill>
                  <a:schemeClr val="tx1">
                    <a:lumMod val="85000"/>
                    <a:lumOff val="15000"/>
                  </a:schemeClr>
                </a:solidFill>
                <a:latin typeface="SamsungOne 400" panose="020B0503030303020204" pitchFamily="34" charset="0"/>
                <a:ea typeface="SamsungOne 400" panose="020B0503030303020204" pitchFamily="34" charset="0"/>
              </a:rPr>
              <a:t>Concept boards are the most commonly used method, which allows you to represent what happens when a solution is applied, step by step, according to changes in action or location.</a:t>
            </a:r>
          </a:p>
        </p:txBody>
      </p:sp>
      <p:sp>
        <p:nvSpPr>
          <p:cNvPr id="9" name="직사각형 23">
            <a:extLst>
              <a:ext uri="{FF2B5EF4-FFF2-40B4-BE49-F238E27FC236}">
                <a16:creationId xmlns:a16="http://schemas.microsoft.com/office/drawing/2014/main" id="{91FEB09A-9793-4DEC-85C3-30B26D92BC97}"/>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47594821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78C6E56E-803D-4704-8651-C52D7ABCD83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Test</a:t>
            </a:r>
          </a:p>
        </p:txBody>
      </p:sp>
      <p:grpSp>
        <p:nvGrpSpPr>
          <p:cNvPr id="21" name="그룹 20">
            <a:extLst>
              <a:ext uri="{FF2B5EF4-FFF2-40B4-BE49-F238E27FC236}">
                <a16:creationId xmlns:a16="http://schemas.microsoft.com/office/drawing/2014/main" id="{2EF7A6CA-43A5-4039-95F2-125384420A04}"/>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1F35AFC5-480E-4466-B6EF-D7B4EF478CE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F956129-36AD-4599-BADD-7836DD75EA3D}"/>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Step #5: Test</a:t>
              </a:r>
            </a:p>
          </p:txBody>
        </p:sp>
      </p:grpSp>
      <p:grpSp>
        <p:nvGrpSpPr>
          <p:cNvPr id="2" name="Group 1">
            <a:extLst>
              <a:ext uri="{FF2B5EF4-FFF2-40B4-BE49-F238E27FC236}">
                <a16:creationId xmlns:a16="http://schemas.microsoft.com/office/drawing/2014/main" id="{5ED8014A-0C03-4C6A-870D-A39C37A44C6E}"/>
              </a:ext>
            </a:extLst>
          </p:cNvPr>
          <p:cNvGrpSpPr/>
          <p:nvPr/>
        </p:nvGrpSpPr>
        <p:grpSpPr>
          <a:xfrm>
            <a:off x="2442422" y="2564058"/>
            <a:ext cx="5323201" cy="1675275"/>
            <a:chOff x="2441617" y="2563781"/>
            <a:chExt cx="5324908" cy="1675812"/>
          </a:xfrm>
        </p:grpSpPr>
        <p:sp>
          <p:nvSpPr>
            <p:cNvPr id="41" name="육각형 40">
              <a:extLst>
                <a:ext uri="{FF2B5EF4-FFF2-40B4-BE49-F238E27FC236}">
                  <a16:creationId xmlns:a16="http://schemas.microsoft.com/office/drawing/2014/main" id="{312F6120-34B3-4C14-9E3E-DD5AE69DE67A}"/>
                </a:ext>
              </a:extLst>
            </p:cNvPr>
            <p:cNvSpPr/>
            <p:nvPr/>
          </p:nvSpPr>
          <p:spPr>
            <a:xfrm>
              <a:off x="2441617"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42" name="TextBox 41">
              <a:extLst>
                <a:ext uri="{FF2B5EF4-FFF2-40B4-BE49-F238E27FC236}">
                  <a16:creationId xmlns:a16="http://schemas.microsoft.com/office/drawing/2014/main" id="{3D358EB5-AF3E-40C2-B951-135A93CB57A1}"/>
                </a:ext>
              </a:extLst>
            </p:cNvPr>
            <p:cNvSpPr txBox="1"/>
            <p:nvPr/>
          </p:nvSpPr>
          <p:spPr>
            <a:xfrm>
              <a:off x="2482179"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Define</a:t>
              </a:r>
            </a:p>
          </p:txBody>
        </p:sp>
        <p:sp>
          <p:nvSpPr>
            <p:cNvPr id="39" name="육각형 38">
              <a:extLst>
                <a:ext uri="{FF2B5EF4-FFF2-40B4-BE49-F238E27FC236}">
                  <a16:creationId xmlns:a16="http://schemas.microsoft.com/office/drawing/2014/main" id="{2BF589A0-D1B1-4447-BC02-9B19E8A3BF8B}"/>
                </a:ext>
              </a:extLst>
            </p:cNvPr>
            <p:cNvSpPr/>
            <p:nvPr/>
          </p:nvSpPr>
          <p:spPr>
            <a:xfrm>
              <a:off x="3490250" y="323312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40" name="TextBox 39">
              <a:extLst>
                <a:ext uri="{FF2B5EF4-FFF2-40B4-BE49-F238E27FC236}">
                  <a16:creationId xmlns:a16="http://schemas.microsoft.com/office/drawing/2014/main" id="{DC653B5D-DAE5-4FAB-AA2F-D9A5E8B60EE4}"/>
                </a:ext>
              </a:extLst>
            </p:cNvPr>
            <p:cNvSpPr txBox="1"/>
            <p:nvPr/>
          </p:nvSpPr>
          <p:spPr>
            <a:xfrm>
              <a:off x="3530812" y="363722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smtClean="0">
                  <a:solidFill>
                    <a:prstClr val="black">
                      <a:lumMod val="75000"/>
                      <a:lumOff val="25000"/>
                    </a:prstClr>
                  </a:solidFill>
                  <a:cs typeface="Times New Roman" panose="02020603050405020304" pitchFamily="18" charset="0"/>
                </a:rPr>
                <a:t>Discover</a:t>
              </a:r>
              <a:endParaRPr lang="en-US" altLang="ko-KR" sz="1300" dirty="0">
                <a:solidFill>
                  <a:prstClr val="black">
                    <a:lumMod val="75000"/>
                    <a:lumOff val="25000"/>
                  </a:prstClr>
                </a:solidFill>
                <a:cs typeface="Times New Roman" panose="02020603050405020304" pitchFamily="18" charset="0"/>
              </a:endParaRPr>
            </a:p>
          </p:txBody>
        </p:sp>
        <p:sp>
          <p:nvSpPr>
            <p:cNvPr id="36" name="육각형 35">
              <a:extLst>
                <a:ext uri="{FF2B5EF4-FFF2-40B4-BE49-F238E27FC236}">
                  <a16:creationId xmlns:a16="http://schemas.microsoft.com/office/drawing/2014/main" id="{27E7A2FB-C4AF-4878-A65A-FA45E068DB75}"/>
                </a:ext>
              </a:extLst>
            </p:cNvPr>
            <p:cNvSpPr/>
            <p:nvPr/>
          </p:nvSpPr>
          <p:spPr>
            <a:xfrm>
              <a:off x="4538882" y="256378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7" name="TextBox 36">
              <a:extLst>
                <a:ext uri="{FF2B5EF4-FFF2-40B4-BE49-F238E27FC236}">
                  <a16:creationId xmlns:a16="http://schemas.microsoft.com/office/drawing/2014/main" id="{9A1824E3-4C66-4424-9154-8962569EB707}"/>
                </a:ext>
              </a:extLst>
            </p:cNvPr>
            <p:cNvSpPr txBox="1"/>
            <p:nvPr/>
          </p:nvSpPr>
          <p:spPr>
            <a:xfrm>
              <a:off x="4579444" y="2967889"/>
              <a:ext cx="1049254" cy="2000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smtClean="0">
                  <a:solidFill>
                    <a:prstClr val="black">
                      <a:lumMod val="75000"/>
                      <a:lumOff val="25000"/>
                    </a:prstClr>
                  </a:solidFill>
                  <a:cs typeface="Times New Roman" panose="02020603050405020304" pitchFamily="18" charset="0"/>
                </a:rPr>
                <a:t>Analyze</a:t>
              </a:r>
              <a:endParaRPr lang="en-US" altLang="ko-KR" sz="1300" dirty="0">
                <a:solidFill>
                  <a:prstClr val="black">
                    <a:lumMod val="75000"/>
                    <a:lumOff val="25000"/>
                  </a:prstClr>
                </a:solidFill>
                <a:cs typeface="Times New Roman" panose="02020603050405020304" pitchFamily="18" charset="0"/>
              </a:endParaRPr>
            </a:p>
          </p:txBody>
        </p:sp>
        <p:sp>
          <p:nvSpPr>
            <p:cNvPr id="34" name="육각형 33">
              <a:extLst>
                <a:ext uri="{FF2B5EF4-FFF2-40B4-BE49-F238E27FC236}">
                  <a16:creationId xmlns:a16="http://schemas.microsoft.com/office/drawing/2014/main" id="{D0BBF2F0-1B22-419E-A757-CE24D72CD37F}"/>
                </a:ext>
              </a:extLst>
            </p:cNvPr>
            <p:cNvSpPr/>
            <p:nvPr/>
          </p:nvSpPr>
          <p:spPr>
            <a:xfrm>
              <a:off x="5587515" y="3233121"/>
              <a:ext cx="1130378" cy="1006472"/>
            </a:xfrm>
            <a:prstGeom prst="hexagon">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a:lnSpc>
                  <a:spcPct val="110000"/>
                </a:lnSpc>
                <a:buClr>
                  <a:srgbClr val="333399"/>
                </a:buClr>
              </a:pPr>
              <a:endParaRPr lang="ko-KR" altLang="en-US" sz="1799" dirty="0">
                <a:ln w="1270">
                  <a:solidFill>
                    <a:prstClr val="white">
                      <a:alpha val="10000"/>
                    </a:prstClr>
                  </a:solidFill>
                </a:ln>
                <a:solidFill>
                  <a:prstClr val="white"/>
                </a:solidFill>
                <a:latin typeface="Calibri" panose="020F0502020204030204"/>
                <a:ea typeface="맑은 고딕" panose="020B0503020000020004" pitchFamily="50" charset="-127"/>
              </a:endParaRPr>
            </a:p>
          </p:txBody>
        </p:sp>
        <p:sp>
          <p:nvSpPr>
            <p:cNvPr id="31" name="육각형 30">
              <a:extLst>
                <a:ext uri="{FF2B5EF4-FFF2-40B4-BE49-F238E27FC236}">
                  <a16:creationId xmlns:a16="http://schemas.microsoft.com/office/drawing/2014/main" id="{FCC9961C-2E5D-41FC-82B8-EEF4BA8324F3}"/>
                </a:ext>
              </a:extLst>
            </p:cNvPr>
            <p:cNvSpPr/>
            <p:nvPr/>
          </p:nvSpPr>
          <p:spPr>
            <a:xfrm>
              <a:off x="6636147" y="2563781"/>
              <a:ext cx="1130378" cy="1006472"/>
            </a:xfrm>
            <a:prstGeom prst="hexagon">
              <a:avLst/>
            </a:prstGeom>
            <a:solidFill>
              <a:srgbClr val="0033CC"/>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03" tIns="45700" rIns="91403" bIns="45700" rtlCol="0" anchor="ctr"/>
            <a:lstStyle/>
            <a:p>
              <a:pPr algn="ctr" defTabSz="457063" latinLnBrk="0">
                <a:lnSpc>
                  <a:spcPct val="110000"/>
                </a:lnSpc>
                <a:buClr>
                  <a:srgbClr val="333399"/>
                </a:buClr>
              </a:pPr>
              <a:endParaRPr lang="ko-KR" altLang="en-US" sz="1200" dirty="0">
                <a:ln w="1270">
                  <a:solidFill>
                    <a:prstClr val="white">
                      <a:alpha val="10000"/>
                    </a:prstClr>
                  </a:solidFill>
                </a:ln>
                <a:solidFill>
                  <a:prstClr val="white"/>
                </a:solidFill>
                <a:latin typeface="SamsungOne 400" panose="020B0503030303020204" pitchFamily="34" charset="0"/>
                <a:ea typeface="맑은 고딕" panose="020B0503020000020004" pitchFamily="50" charset="-127"/>
              </a:endParaRPr>
            </a:p>
          </p:txBody>
        </p:sp>
        <p:sp>
          <p:nvSpPr>
            <p:cNvPr id="33" name="TextBox 32">
              <a:extLst>
                <a:ext uri="{FF2B5EF4-FFF2-40B4-BE49-F238E27FC236}">
                  <a16:creationId xmlns:a16="http://schemas.microsoft.com/office/drawing/2014/main" id="{CA041298-E03A-4C4D-A3C8-746AF42DBE08}"/>
                </a:ext>
              </a:extLst>
            </p:cNvPr>
            <p:cNvSpPr txBox="1"/>
            <p:nvPr/>
          </p:nvSpPr>
          <p:spPr>
            <a:xfrm>
              <a:off x="6676709" y="2967889"/>
              <a:ext cx="1049254"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dirty="0">
                  <a:solidFill>
                    <a:prstClr val="white"/>
                  </a:solidFill>
                  <a:latin typeface="SamsungOne 700" panose="020B0803030303020204" pitchFamily="34" charset="0"/>
                  <a:ea typeface="SamsungOne 700" panose="020B0803030303020204" pitchFamily="34" charset="0"/>
                </a:rPr>
                <a:t>Test</a:t>
              </a:r>
            </a:p>
          </p:txBody>
        </p:sp>
      </p:grpSp>
      <p:sp>
        <p:nvSpPr>
          <p:cNvPr id="45" name="Rectangle 12">
            <a:extLst>
              <a:ext uri="{FF2B5EF4-FFF2-40B4-BE49-F238E27FC236}">
                <a16:creationId xmlns:a16="http://schemas.microsoft.com/office/drawing/2014/main" id="{CDCA2FAD-7FF6-43CC-9CA2-9E282241150B}"/>
              </a:ext>
            </a:extLst>
          </p:cNvPr>
          <p:cNvSpPr/>
          <p:nvPr/>
        </p:nvSpPr>
        <p:spPr>
          <a:xfrm>
            <a:off x="712560" y="4700124"/>
            <a:ext cx="8630057" cy="950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Test the prototype in a realistic scenario.</a:t>
            </a: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Be critical. Avoid being defensive. </a:t>
            </a: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Find the deficiencies and improve!</a:t>
            </a:r>
          </a:p>
        </p:txBody>
      </p:sp>
      <p:sp>
        <p:nvSpPr>
          <p:cNvPr id="19" name="TextBox 18">
            <a:extLst>
              <a:ext uri="{FF2B5EF4-FFF2-40B4-BE49-F238E27FC236}">
                <a16:creationId xmlns:a16="http://schemas.microsoft.com/office/drawing/2014/main" id="{99D25828-DBC9-4070-BA51-C4F3A04E93E3}"/>
              </a:ext>
            </a:extLst>
          </p:cNvPr>
          <p:cNvSpPr txBox="1"/>
          <p:nvPr/>
        </p:nvSpPr>
        <p:spPr>
          <a:xfrm>
            <a:off x="5627860" y="3533498"/>
            <a:ext cx="1048918" cy="3999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defPPr>
              <a:defRPr lang="ko-KR"/>
            </a:defPPr>
            <a:lvl1pPr>
              <a:spcAft>
                <a:spcPts val="600"/>
              </a:spcAft>
              <a:defRPr sz="1400">
                <a:solidFill>
                  <a:schemeClr val="tx1">
                    <a:lumMod val="85000"/>
                    <a:lumOff val="15000"/>
                  </a:schemeClr>
                </a:solidFill>
                <a:latin typeface="SamsungOne 400" panose="020B0503030303020204" pitchFamily="34" charset="0"/>
                <a:ea typeface="SamsungOne 400" panose="020B0503030303020204"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ctr"/>
            <a:r>
              <a:rPr lang="en-US" altLang="ko-KR" sz="1300" dirty="0">
                <a:solidFill>
                  <a:prstClr val="black">
                    <a:lumMod val="75000"/>
                    <a:lumOff val="25000"/>
                  </a:prstClr>
                </a:solidFill>
                <a:cs typeface="Times New Roman" panose="02020603050405020304" pitchFamily="18" charset="0"/>
              </a:rPr>
              <a:t>Ideate &amp; Prototype</a:t>
            </a:r>
          </a:p>
        </p:txBody>
      </p:sp>
      <p:sp>
        <p:nvSpPr>
          <p:cNvPr id="25" name="직사각형 23">
            <a:extLst>
              <a:ext uri="{FF2B5EF4-FFF2-40B4-BE49-F238E27FC236}">
                <a16:creationId xmlns:a16="http://schemas.microsoft.com/office/drawing/2014/main" id="{D09F798A-2B2F-41C4-8656-5A3A6055E244}"/>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82860494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78C6E56E-803D-4704-8651-C52D7ABCD83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Test</a:t>
            </a:r>
          </a:p>
        </p:txBody>
      </p:sp>
      <p:grpSp>
        <p:nvGrpSpPr>
          <p:cNvPr id="21" name="그룹 20">
            <a:extLst>
              <a:ext uri="{FF2B5EF4-FFF2-40B4-BE49-F238E27FC236}">
                <a16:creationId xmlns:a16="http://schemas.microsoft.com/office/drawing/2014/main" id="{2EF7A6CA-43A5-4039-95F2-125384420A04}"/>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1F35AFC5-480E-4466-B6EF-D7B4EF478CE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F956129-36AD-4599-BADD-7836DD75EA3D}"/>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Definition:</a:t>
              </a:r>
            </a:p>
          </p:txBody>
        </p:sp>
      </p:grpSp>
      <p:sp>
        <p:nvSpPr>
          <p:cNvPr id="11" name="Rectangle 12">
            <a:extLst>
              <a:ext uri="{FF2B5EF4-FFF2-40B4-BE49-F238E27FC236}">
                <a16:creationId xmlns:a16="http://schemas.microsoft.com/office/drawing/2014/main" id="{3BFCFEB0-E5C7-4071-B432-62B8353F6FCA}"/>
              </a:ext>
            </a:extLst>
          </p:cNvPr>
          <p:cNvSpPr/>
          <p:nvPr/>
        </p:nvSpPr>
        <p:spPr>
          <a:xfrm>
            <a:off x="712560" y="2616808"/>
            <a:ext cx="8630057" cy="14534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Definition and necessity of Test</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It is easy to misunderstand the test as a gateway that determines success and failure. </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However, test is a last stage of completing the solution. It inspects the prototyped solution in real situation of problem, and finds the room to improve and complement it. </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If you apply the solution to the beneficiaries, you can check whether it is a necessary solution.</a:t>
            </a:r>
          </a:p>
        </p:txBody>
      </p:sp>
      <p:sp>
        <p:nvSpPr>
          <p:cNvPr id="8" name="직사각형 23">
            <a:extLst>
              <a:ext uri="{FF2B5EF4-FFF2-40B4-BE49-F238E27FC236}">
                <a16:creationId xmlns:a16="http://schemas.microsoft.com/office/drawing/2014/main" id="{8712A3C4-C7B0-4E8E-8A71-36F83169BDBE}"/>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084648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직선 화살표 연결선 2">
            <a:extLst>
              <a:ext uri="{FF2B5EF4-FFF2-40B4-BE49-F238E27FC236}">
                <a16:creationId xmlns:a16="http://schemas.microsoft.com/office/drawing/2014/main" id="{B65292FC-662F-4CF9-95A5-AECDDA1CF246}"/>
              </a:ext>
            </a:extLst>
          </p:cNvPr>
          <p:cNvCxnSpPr/>
          <p:nvPr/>
        </p:nvCxnSpPr>
        <p:spPr>
          <a:xfrm>
            <a:off x="3635584" y="4801474"/>
            <a:ext cx="2631656" cy="0"/>
          </a:xfrm>
          <a:prstGeom prst="straightConnector1">
            <a:avLst/>
          </a:prstGeom>
          <a:ln w="12700">
            <a:solidFill>
              <a:schemeClr val="tx1"/>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3" name="직선 화살표 연결선 12">
            <a:extLst>
              <a:ext uri="{FF2B5EF4-FFF2-40B4-BE49-F238E27FC236}">
                <a16:creationId xmlns:a16="http://schemas.microsoft.com/office/drawing/2014/main" id="{E0FC192E-5DC9-4CD6-9627-4DE652888740}"/>
              </a:ext>
            </a:extLst>
          </p:cNvPr>
          <p:cNvCxnSpPr>
            <a:cxnSpLocks/>
          </p:cNvCxnSpPr>
          <p:nvPr/>
        </p:nvCxnSpPr>
        <p:spPr>
          <a:xfrm flipV="1">
            <a:off x="3719041" y="2864424"/>
            <a:ext cx="0" cy="2046844"/>
          </a:xfrm>
          <a:prstGeom prst="straightConnector1">
            <a:avLst/>
          </a:prstGeom>
          <a:ln w="12700">
            <a:solidFill>
              <a:schemeClr val="tx1"/>
            </a:solidFill>
            <a:tailEnd type="stealth" w="med" len="lg"/>
          </a:ln>
        </p:spPr>
        <p:style>
          <a:lnRef idx="1">
            <a:schemeClr val="accent1"/>
          </a:lnRef>
          <a:fillRef idx="0">
            <a:schemeClr val="accent1"/>
          </a:fillRef>
          <a:effectRef idx="0">
            <a:schemeClr val="accent1"/>
          </a:effectRef>
          <a:fontRef idx="minor">
            <a:schemeClr val="tx1"/>
          </a:fontRef>
        </p:style>
      </p:cxnSp>
      <p:sp>
        <p:nvSpPr>
          <p:cNvPr id="14" name="자유형: 도형 13">
            <a:extLst>
              <a:ext uri="{FF2B5EF4-FFF2-40B4-BE49-F238E27FC236}">
                <a16:creationId xmlns:a16="http://schemas.microsoft.com/office/drawing/2014/main" id="{0DC0C6FD-A9AC-43B5-AE64-F430F28D56CB}"/>
              </a:ext>
            </a:extLst>
          </p:cNvPr>
          <p:cNvSpPr/>
          <p:nvPr/>
        </p:nvSpPr>
        <p:spPr>
          <a:xfrm>
            <a:off x="3944562" y="3055351"/>
            <a:ext cx="2130676" cy="1650098"/>
          </a:xfrm>
          <a:custGeom>
            <a:avLst/>
            <a:gdLst>
              <a:gd name="connsiteX0" fmla="*/ 0 w 2623211"/>
              <a:gd name="connsiteY0" fmla="*/ 0 h 2031541"/>
              <a:gd name="connsiteX1" fmla="*/ 670284 w 2623211"/>
              <a:gd name="connsiteY1" fmla="*/ 1166791 h 2031541"/>
              <a:gd name="connsiteX2" fmla="*/ 1460558 w 2623211"/>
              <a:gd name="connsiteY2" fmla="*/ 1758462 h 2031541"/>
              <a:gd name="connsiteX3" fmla="*/ 2623211 w 2623211"/>
              <a:gd name="connsiteY3" fmla="*/ 2031541 h 2031541"/>
            </a:gdLst>
            <a:ahLst/>
            <a:cxnLst>
              <a:cxn ang="0">
                <a:pos x="connsiteX0" y="connsiteY0"/>
              </a:cxn>
              <a:cxn ang="0">
                <a:pos x="connsiteX1" y="connsiteY1"/>
              </a:cxn>
              <a:cxn ang="0">
                <a:pos x="connsiteX2" y="connsiteY2"/>
              </a:cxn>
              <a:cxn ang="0">
                <a:pos x="connsiteX3" y="connsiteY3"/>
              </a:cxn>
            </a:cxnLst>
            <a:rect l="l" t="t" r="r" b="b"/>
            <a:pathLst>
              <a:path w="2623211" h="2031541">
                <a:moveTo>
                  <a:pt x="0" y="0"/>
                </a:moveTo>
                <a:cubicBezTo>
                  <a:pt x="213429" y="436857"/>
                  <a:pt x="426858" y="873714"/>
                  <a:pt x="670284" y="1166791"/>
                </a:cubicBezTo>
                <a:cubicBezTo>
                  <a:pt x="913710" y="1459868"/>
                  <a:pt x="1135070" y="1614337"/>
                  <a:pt x="1460558" y="1758462"/>
                </a:cubicBezTo>
                <a:cubicBezTo>
                  <a:pt x="1786046" y="1902587"/>
                  <a:pt x="2399783" y="1998441"/>
                  <a:pt x="2623211" y="203154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17" name="타원 16">
            <a:extLst>
              <a:ext uri="{FF2B5EF4-FFF2-40B4-BE49-F238E27FC236}">
                <a16:creationId xmlns:a16="http://schemas.microsoft.com/office/drawing/2014/main" id="{62F4FDB0-C09B-4216-AC28-00F164827209}"/>
              </a:ext>
            </a:extLst>
          </p:cNvPr>
          <p:cNvSpPr/>
          <p:nvPr/>
        </p:nvSpPr>
        <p:spPr>
          <a:xfrm>
            <a:off x="4932603" y="4366094"/>
            <a:ext cx="87722" cy="87722"/>
          </a:xfrm>
          <a:prstGeom prst="ellipse">
            <a:avLst/>
          </a:prstGeom>
          <a:solidFill>
            <a:srgbClr val="193EB0">
              <a:alpha val="50000"/>
            </a:srgbClr>
          </a:solidFill>
          <a:ln>
            <a:solidFill>
              <a:srgbClr val="193E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18" name="TextBox 17">
            <a:extLst>
              <a:ext uri="{FF2B5EF4-FFF2-40B4-BE49-F238E27FC236}">
                <a16:creationId xmlns:a16="http://schemas.microsoft.com/office/drawing/2014/main" id="{02B2485F-D613-474D-9BB6-D3024FE0863F}"/>
              </a:ext>
            </a:extLst>
          </p:cNvPr>
          <p:cNvSpPr txBox="1"/>
          <p:nvPr/>
        </p:nvSpPr>
        <p:spPr>
          <a:xfrm>
            <a:off x="6146869" y="4801475"/>
            <a:ext cx="686022" cy="317331"/>
          </a:xfrm>
          <a:prstGeom prst="rect">
            <a:avLst/>
          </a:prstGeom>
          <a:noFill/>
        </p:spPr>
        <p:txBody>
          <a:bodyPr wrap="square" rtlCol="0">
            <a:spAutoFit/>
            <a:scene3d>
              <a:camera prst="orthographicFront"/>
              <a:lightRig rig="threePt" dir="t"/>
            </a:scene3d>
            <a:sp3d>
              <a:bevelB w="0" h="1270"/>
            </a:sp3d>
          </a:bodyPr>
          <a:lstStyle/>
          <a:p>
            <a:pPr algn="ctr"/>
            <a:r>
              <a:rPr lang="en-US" altLang="ko-KR" sz="1462" dirty="0">
                <a:solidFill>
                  <a:srgbClr val="00B050"/>
                </a:solidFill>
                <a:latin typeface="SamsungOne 400" panose="020B0503030303020204" pitchFamily="34" charset="0"/>
                <a:ea typeface="SamsungOne 400" panose="020B0503030303020204" pitchFamily="34" charset="0"/>
                <a:cs typeface="Times New Roman" panose="02020603050405020304" pitchFamily="18" charset="0"/>
              </a:rPr>
              <a:t>Time</a:t>
            </a:r>
            <a:endParaRPr lang="ko-KR" altLang="en-US" sz="1462" dirty="0">
              <a:solidFill>
                <a:srgbClr val="00B050"/>
              </a:solidFill>
              <a:latin typeface="SamsungOne 400" panose="020B0503030303020204" pitchFamily="34" charset="0"/>
              <a:cs typeface="Times New Roman" panose="02020603050405020304" pitchFamily="18" charset="0"/>
            </a:endParaRPr>
          </a:p>
        </p:txBody>
      </p:sp>
      <p:cxnSp>
        <p:nvCxnSpPr>
          <p:cNvPr id="21" name="직선 연결선 20">
            <a:extLst>
              <a:ext uri="{FF2B5EF4-FFF2-40B4-BE49-F238E27FC236}">
                <a16:creationId xmlns:a16="http://schemas.microsoft.com/office/drawing/2014/main" id="{A3604D7E-4ED2-446F-A1B9-702FC984DD59}"/>
              </a:ext>
            </a:extLst>
          </p:cNvPr>
          <p:cNvCxnSpPr>
            <a:cxnSpLocks/>
          </p:cNvCxnSpPr>
          <p:nvPr/>
        </p:nvCxnSpPr>
        <p:spPr>
          <a:xfrm>
            <a:off x="3545272" y="3062660"/>
            <a:ext cx="2641046" cy="0"/>
          </a:xfrm>
          <a:prstGeom prst="line">
            <a:avLst/>
          </a:prstGeom>
          <a:ln>
            <a:solidFill>
              <a:schemeClr val="accent6">
                <a:lumMod val="50000"/>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 name="직선 연결선 23">
            <a:extLst>
              <a:ext uri="{FF2B5EF4-FFF2-40B4-BE49-F238E27FC236}">
                <a16:creationId xmlns:a16="http://schemas.microsoft.com/office/drawing/2014/main" id="{E2A5E1B4-4F84-427D-AF99-63AE90479E0D}"/>
              </a:ext>
            </a:extLst>
          </p:cNvPr>
          <p:cNvCxnSpPr>
            <a:cxnSpLocks/>
          </p:cNvCxnSpPr>
          <p:nvPr/>
        </p:nvCxnSpPr>
        <p:spPr>
          <a:xfrm>
            <a:off x="3545272" y="4409955"/>
            <a:ext cx="2641046" cy="0"/>
          </a:xfrm>
          <a:prstGeom prst="line">
            <a:avLst/>
          </a:prstGeom>
          <a:ln>
            <a:solidFill>
              <a:schemeClr val="accent6">
                <a:lumMod val="50000"/>
                <a:alpha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왼쪽 중괄호 24">
            <a:extLst>
              <a:ext uri="{FF2B5EF4-FFF2-40B4-BE49-F238E27FC236}">
                <a16:creationId xmlns:a16="http://schemas.microsoft.com/office/drawing/2014/main" id="{20E2BE48-2472-4AF8-8824-35F038606BA8}"/>
              </a:ext>
            </a:extLst>
          </p:cNvPr>
          <p:cNvSpPr/>
          <p:nvPr/>
        </p:nvSpPr>
        <p:spPr>
          <a:xfrm>
            <a:off x="3403643" y="3109767"/>
            <a:ext cx="82520" cy="1256328"/>
          </a:xfrm>
          <a:prstGeom prst="leftBrace">
            <a:avLst/>
          </a:prstGeom>
          <a:ln>
            <a:solidFill>
              <a:srgbClr val="193EB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462"/>
          </a:p>
        </p:txBody>
      </p:sp>
      <p:sp>
        <p:nvSpPr>
          <p:cNvPr id="26" name="TextBox 25">
            <a:extLst>
              <a:ext uri="{FF2B5EF4-FFF2-40B4-BE49-F238E27FC236}">
                <a16:creationId xmlns:a16="http://schemas.microsoft.com/office/drawing/2014/main" id="{F2A2724F-56F5-47D1-9EDD-74290AE9F4F2}"/>
              </a:ext>
            </a:extLst>
          </p:cNvPr>
          <p:cNvSpPr txBox="1"/>
          <p:nvPr/>
        </p:nvSpPr>
        <p:spPr>
          <a:xfrm>
            <a:off x="2526178" y="3475442"/>
            <a:ext cx="832269" cy="542328"/>
          </a:xfrm>
          <a:prstGeom prst="rect">
            <a:avLst/>
          </a:prstGeom>
          <a:noFill/>
        </p:spPr>
        <p:txBody>
          <a:bodyPr wrap="square" rtlCol="0">
            <a:spAutoFit/>
            <a:scene3d>
              <a:camera prst="orthographicFront"/>
              <a:lightRig rig="threePt" dir="t"/>
            </a:scene3d>
            <a:sp3d>
              <a:bevelB w="0" h="1270"/>
            </a:sp3d>
          </a:bodyPr>
          <a:lstStyle/>
          <a:p>
            <a:pPr algn="ctr"/>
            <a:r>
              <a:rPr lang="en-US" altLang="ko-KR" sz="1400" i="1"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Drop in value</a:t>
            </a:r>
            <a:endParaRPr lang="ko-KR" altLang="en-US" sz="1400" i="1" dirty="0">
              <a:solidFill>
                <a:srgbClr val="193EB0"/>
              </a:solidFill>
              <a:latin typeface="SamsungOne 400" panose="020B0503030303020204" pitchFamily="34" charset="0"/>
              <a:cs typeface="Times New Roman" panose="02020603050405020304" pitchFamily="18" charset="0"/>
            </a:endParaRPr>
          </a:p>
        </p:txBody>
      </p:sp>
      <p:cxnSp>
        <p:nvCxnSpPr>
          <p:cNvPr id="27" name="직선 연결선 26">
            <a:extLst>
              <a:ext uri="{FF2B5EF4-FFF2-40B4-BE49-F238E27FC236}">
                <a16:creationId xmlns:a16="http://schemas.microsoft.com/office/drawing/2014/main" id="{F364F134-85BA-4303-9110-7A1D576E1DFB}"/>
              </a:ext>
            </a:extLst>
          </p:cNvPr>
          <p:cNvCxnSpPr>
            <a:cxnSpLocks/>
          </p:cNvCxnSpPr>
          <p:nvPr/>
        </p:nvCxnSpPr>
        <p:spPr>
          <a:xfrm>
            <a:off x="3944561" y="2888746"/>
            <a:ext cx="0" cy="2101353"/>
          </a:xfrm>
          <a:prstGeom prst="line">
            <a:avLst/>
          </a:prstGeom>
          <a:ln>
            <a:solidFill>
              <a:schemeClr val="accent6">
                <a:lumMod val="50000"/>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9" name="직선 연결선 28">
            <a:extLst>
              <a:ext uri="{FF2B5EF4-FFF2-40B4-BE49-F238E27FC236}">
                <a16:creationId xmlns:a16="http://schemas.microsoft.com/office/drawing/2014/main" id="{7AB66E53-3C5B-4BB4-971F-CE8C456779BC}"/>
              </a:ext>
            </a:extLst>
          </p:cNvPr>
          <p:cNvCxnSpPr>
            <a:cxnSpLocks/>
          </p:cNvCxnSpPr>
          <p:nvPr/>
        </p:nvCxnSpPr>
        <p:spPr>
          <a:xfrm>
            <a:off x="4976464" y="2915271"/>
            <a:ext cx="0" cy="2101353"/>
          </a:xfrm>
          <a:prstGeom prst="line">
            <a:avLst/>
          </a:prstGeom>
          <a:ln>
            <a:solidFill>
              <a:schemeClr val="accent6">
                <a:lumMod val="50000"/>
                <a:alpha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왼쪽 중괄호 29">
            <a:extLst>
              <a:ext uri="{FF2B5EF4-FFF2-40B4-BE49-F238E27FC236}">
                <a16:creationId xmlns:a16="http://schemas.microsoft.com/office/drawing/2014/main" id="{E5D0A731-A6C0-4440-A329-CD944BCE01E1}"/>
              </a:ext>
            </a:extLst>
          </p:cNvPr>
          <p:cNvSpPr/>
          <p:nvPr/>
        </p:nvSpPr>
        <p:spPr>
          <a:xfrm rot="16200000">
            <a:off x="4421162" y="4599897"/>
            <a:ext cx="84958" cy="975544"/>
          </a:xfrm>
          <a:prstGeom prst="leftBrace">
            <a:avLst/>
          </a:prstGeom>
          <a:ln>
            <a:solidFill>
              <a:srgbClr val="193EB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462"/>
          </a:p>
        </p:txBody>
      </p:sp>
      <p:sp>
        <p:nvSpPr>
          <p:cNvPr id="31" name="TextBox 30">
            <a:extLst>
              <a:ext uri="{FF2B5EF4-FFF2-40B4-BE49-F238E27FC236}">
                <a16:creationId xmlns:a16="http://schemas.microsoft.com/office/drawing/2014/main" id="{0E5ABDD5-F300-4648-B098-7CAD8A575149}"/>
              </a:ext>
            </a:extLst>
          </p:cNvPr>
          <p:cNvSpPr txBox="1"/>
          <p:nvPr/>
        </p:nvSpPr>
        <p:spPr>
          <a:xfrm>
            <a:off x="4047506" y="5145316"/>
            <a:ext cx="832269" cy="542328"/>
          </a:xfrm>
          <a:prstGeom prst="rect">
            <a:avLst/>
          </a:prstGeom>
          <a:noFill/>
        </p:spPr>
        <p:txBody>
          <a:bodyPr wrap="square" rtlCol="0">
            <a:spAutoFit/>
            <a:scene3d>
              <a:camera prst="orthographicFront"/>
              <a:lightRig rig="threePt" dir="t"/>
            </a:scene3d>
            <a:sp3d>
              <a:bevelB w="0" h="1270"/>
            </a:sp3d>
          </a:bodyPr>
          <a:lstStyle/>
          <a:p>
            <a:pPr algn="ctr"/>
            <a:r>
              <a:rPr lang="en-US" altLang="ko-KR" sz="1400" i="1" dirty="0">
                <a:solidFill>
                  <a:srgbClr val="193EB0"/>
                </a:solidFill>
                <a:latin typeface="SamsungOne 400" panose="020B0503030303020204" pitchFamily="34" charset="0"/>
                <a:ea typeface="SamsungOne 400" panose="020B0503030303020204" pitchFamily="34" charset="0"/>
                <a:cs typeface="Times New Roman" panose="02020603050405020304" pitchFamily="18" charset="0"/>
              </a:rPr>
              <a:t>Delay in time</a:t>
            </a:r>
            <a:endParaRPr lang="ko-KR" altLang="en-US" sz="1400" i="1" dirty="0">
              <a:solidFill>
                <a:srgbClr val="193EB0"/>
              </a:solidFill>
              <a:latin typeface="SamsungOne 400" panose="020B0503030303020204" pitchFamily="34" charset="0"/>
              <a:cs typeface="Times New Roman" panose="02020603050405020304" pitchFamily="18" charset="0"/>
            </a:endParaRPr>
          </a:p>
        </p:txBody>
      </p:sp>
      <p:cxnSp>
        <p:nvCxnSpPr>
          <p:cNvPr id="33" name="직선 화살표 연결선 32">
            <a:extLst>
              <a:ext uri="{FF2B5EF4-FFF2-40B4-BE49-F238E27FC236}">
                <a16:creationId xmlns:a16="http://schemas.microsoft.com/office/drawing/2014/main" id="{39730B52-1DD6-4417-A730-B600201A83AF}"/>
              </a:ext>
            </a:extLst>
          </p:cNvPr>
          <p:cNvCxnSpPr>
            <a:cxnSpLocks/>
          </p:cNvCxnSpPr>
          <p:nvPr/>
        </p:nvCxnSpPr>
        <p:spPr>
          <a:xfrm flipH="1">
            <a:off x="5045446" y="4000418"/>
            <a:ext cx="990561" cy="352354"/>
          </a:xfrm>
          <a:prstGeom prst="straightConnector1">
            <a:avLst/>
          </a:prstGeom>
          <a:ln>
            <a:solidFill>
              <a:schemeClr val="tx1">
                <a:alpha val="50000"/>
              </a:schemeClr>
            </a:solidFill>
            <a:tailEnd type="stealth" w="sm" len="lg"/>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C3A3211A-479D-4AE6-8AC3-61535E3E7090}"/>
              </a:ext>
            </a:extLst>
          </p:cNvPr>
          <p:cNvSpPr txBox="1"/>
          <p:nvPr/>
        </p:nvSpPr>
        <p:spPr>
          <a:xfrm>
            <a:off x="5951725" y="3701792"/>
            <a:ext cx="1076309" cy="492443"/>
          </a:xfrm>
          <a:prstGeom prst="rect">
            <a:avLst/>
          </a:prstGeom>
          <a:noFill/>
        </p:spPr>
        <p:txBody>
          <a:bodyPr wrap="square" rtlCol="0">
            <a:spAutoFit/>
            <a:scene3d>
              <a:camera prst="orthographicFront"/>
              <a:lightRig rig="threePt" dir="t"/>
            </a:scene3d>
            <a:sp3d>
              <a:bevelB w="0" h="1270"/>
            </a:sp3d>
          </a:bodyPr>
          <a:lstStyle/>
          <a:p>
            <a:pPr algn="ctr"/>
            <a:r>
              <a:rPr lang="en-US" altLang="ko-KR" sz="1300" dirty="0">
                <a:latin typeface="SamsungOne 400" panose="020B0503030303020204" pitchFamily="34" charset="0"/>
                <a:ea typeface="SamsungOne 400" panose="020B0503030303020204" pitchFamily="34" charset="0"/>
                <a:cs typeface="Times New Roman" panose="02020603050405020304" pitchFamily="18" charset="0"/>
              </a:rPr>
              <a:t>Actionable Solution</a:t>
            </a:r>
            <a:endParaRPr lang="ko-KR" altLang="en-US" sz="1300" dirty="0">
              <a:latin typeface="SamsungOne 400" panose="020B0503030303020204" pitchFamily="34" charset="0"/>
              <a:cs typeface="Times New Roman" panose="02020603050405020304" pitchFamily="18" charset="0"/>
            </a:endParaRPr>
          </a:p>
        </p:txBody>
      </p:sp>
      <p:sp>
        <p:nvSpPr>
          <p:cNvPr id="37" name="화살표: 위쪽 36">
            <a:extLst>
              <a:ext uri="{FF2B5EF4-FFF2-40B4-BE49-F238E27FC236}">
                <a16:creationId xmlns:a16="http://schemas.microsoft.com/office/drawing/2014/main" id="{03C3DCD2-1FCB-45F1-8AE2-AD8E453F1751}"/>
              </a:ext>
            </a:extLst>
          </p:cNvPr>
          <p:cNvSpPr/>
          <p:nvPr/>
        </p:nvSpPr>
        <p:spPr>
          <a:xfrm>
            <a:off x="3599033" y="4088957"/>
            <a:ext cx="73102" cy="292406"/>
          </a:xfrm>
          <a:prstGeom prst="upArrow">
            <a:avLst/>
          </a:prstGeom>
          <a:gradFill>
            <a:gsLst>
              <a:gs pos="100000">
                <a:schemeClr val="accent1">
                  <a:lumMod val="5000"/>
                  <a:lumOff val="95000"/>
                </a:schemeClr>
              </a:gs>
              <a:gs pos="0">
                <a:schemeClr val="bg1">
                  <a:lumMod val="65000"/>
                </a:schemeClr>
              </a:gs>
            </a:gsLst>
            <a:lin ang="5400000" scaled="1"/>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38" name="화살표: 위쪽 37">
            <a:extLst>
              <a:ext uri="{FF2B5EF4-FFF2-40B4-BE49-F238E27FC236}">
                <a16:creationId xmlns:a16="http://schemas.microsoft.com/office/drawing/2014/main" id="{64990F66-87BA-4A22-BA28-E7BD9590C3FD}"/>
              </a:ext>
            </a:extLst>
          </p:cNvPr>
          <p:cNvSpPr/>
          <p:nvPr/>
        </p:nvSpPr>
        <p:spPr>
          <a:xfrm rot="16200000">
            <a:off x="4768658" y="4762402"/>
            <a:ext cx="73102" cy="292406"/>
          </a:xfrm>
          <a:prstGeom prst="upArrow">
            <a:avLst/>
          </a:prstGeom>
          <a:gradFill>
            <a:gsLst>
              <a:gs pos="100000">
                <a:schemeClr val="accent1">
                  <a:lumMod val="5000"/>
                  <a:lumOff val="95000"/>
                </a:schemeClr>
              </a:gs>
              <a:gs pos="0">
                <a:schemeClr val="bg1">
                  <a:lumMod val="65000"/>
                </a:schemeClr>
              </a:gs>
            </a:gsLst>
            <a:lin ang="5400000" scaled="1"/>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40" name="자유형: 도형 39">
            <a:extLst>
              <a:ext uri="{FF2B5EF4-FFF2-40B4-BE49-F238E27FC236}">
                <a16:creationId xmlns:a16="http://schemas.microsoft.com/office/drawing/2014/main" id="{8383800C-D278-4F7B-9E62-3C0C46FB938B}"/>
              </a:ext>
            </a:extLst>
          </p:cNvPr>
          <p:cNvSpPr/>
          <p:nvPr/>
        </p:nvSpPr>
        <p:spPr>
          <a:xfrm rot="252911">
            <a:off x="4745150" y="4164307"/>
            <a:ext cx="209256" cy="167994"/>
          </a:xfrm>
          <a:custGeom>
            <a:avLst/>
            <a:gdLst>
              <a:gd name="connsiteX0" fmla="*/ 257629 w 257629"/>
              <a:gd name="connsiteY0" fmla="*/ 206828 h 206828"/>
              <a:gd name="connsiteX1" fmla="*/ 123372 w 257629"/>
              <a:gd name="connsiteY1" fmla="*/ 123371 h 206828"/>
              <a:gd name="connsiteX2" fmla="*/ 0 w 257629"/>
              <a:gd name="connsiteY2" fmla="*/ 0 h 206828"/>
            </a:gdLst>
            <a:ahLst/>
            <a:cxnLst>
              <a:cxn ang="0">
                <a:pos x="connsiteX0" y="connsiteY0"/>
              </a:cxn>
              <a:cxn ang="0">
                <a:pos x="connsiteX1" y="connsiteY1"/>
              </a:cxn>
              <a:cxn ang="0">
                <a:pos x="connsiteX2" y="connsiteY2"/>
              </a:cxn>
            </a:cxnLst>
            <a:rect l="l" t="t" r="r" b="b"/>
            <a:pathLst>
              <a:path w="257629" h="206828">
                <a:moveTo>
                  <a:pt x="257629" y="206828"/>
                </a:moveTo>
                <a:cubicBezTo>
                  <a:pt x="211969" y="182335"/>
                  <a:pt x="166310" y="157842"/>
                  <a:pt x="123372" y="123371"/>
                </a:cubicBezTo>
                <a:cubicBezTo>
                  <a:pt x="80434" y="88900"/>
                  <a:pt x="40217" y="44450"/>
                  <a:pt x="0" y="0"/>
                </a:cubicBezTo>
              </a:path>
            </a:pathLst>
          </a:custGeom>
          <a:noFill/>
          <a:ln w="6350">
            <a:solidFill>
              <a:srgbClr val="193EB0">
                <a:alpha val="70000"/>
              </a:srgbClr>
            </a:solidFill>
            <a:tailEnd type="stealth" w="sm"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32" name="직사각형 31">
            <a:extLst>
              <a:ext uri="{FF2B5EF4-FFF2-40B4-BE49-F238E27FC236}">
                <a16:creationId xmlns:a16="http://schemas.microsoft.com/office/drawing/2014/main" id="{BB4EE8A8-FC26-4A1D-96F5-16441FA64D65}"/>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34" name="직사각형 33">
            <a:extLst>
              <a:ext uri="{FF2B5EF4-FFF2-40B4-BE49-F238E27FC236}">
                <a16:creationId xmlns:a16="http://schemas.microsoft.com/office/drawing/2014/main" id="{BA6FF9FF-8544-4E07-A7BC-EE5B6C46106E}"/>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35" name="그룹 34">
            <a:extLst>
              <a:ext uri="{FF2B5EF4-FFF2-40B4-BE49-F238E27FC236}">
                <a16:creationId xmlns:a16="http://schemas.microsoft.com/office/drawing/2014/main" id="{233A5FAC-9AA7-4B53-8D58-C734D9ECA0D4}"/>
              </a:ext>
            </a:extLst>
          </p:cNvPr>
          <p:cNvGrpSpPr/>
          <p:nvPr/>
        </p:nvGrpSpPr>
        <p:grpSpPr>
          <a:xfrm>
            <a:off x="558800" y="2232686"/>
            <a:ext cx="8785225" cy="215444"/>
            <a:chOff x="1027113" y="2045625"/>
            <a:chExt cx="8785225" cy="215444"/>
          </a:xfrm>
        </p:grpSpPr>
        <p:sp>
          <p:nvSpPr>
            <p:cNvPr id="39" name="직사각형 38">
              <a:extLst>
                <a:ext uri="{FF2B5EF4-FFF2-40B4-BE49-F238E27FC236}">
                  <a16:creationId xmlns:a16="http://schemas.microsoft.com/office/drawing/2014/main" id="{B1B0D3CD-CD9A-44D2-B3B3-FF4F473E5AFD}"/>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직사각형 40">
              <a:extLst>
                <a:ext uri="{FF2B5EF4-FFF2-40B4-BE49-F238E27FC236}">
                  <a16:creationId xmlns:a16="http://schemas.microsoft.com/office/drawing/2014/main" id="{F0DE2E75-38AE-4E0D-8F12-DD75E8507603}"/>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Value vs Time:</a:t>
              </a:r>
            </a:p>
          </p:txBody>
        </p:sp>
      </p:grpSp>
      <p:sp>
        <p:nvSpPr>
          <p:cNvPr id="28" name="TextBox 27">
            <a:extLst>
              <a:ext uri="{FF2B5EF4-FFF2-40B4-BE49-F238E27FC236}">
                <a16:creationId xmlns:a16="http://schemas.microsoft.com/office/drawing/2014/main" id="{0DE9C3DB-BD1F-4B30-8CEF-C875240F4615}"/>
              </a:ext>
            </a:extLst>
          </p:cNvPr>
          <p:cNvSpPr txBox="1"/>
          <p:nvPr/>
        </p:nvSpPr>
        <p:spPr>
          <a:xfrm>
            <a:off x="3302906" y="2503959"/>
            <a:ext cx="832269" cy="317331"/>
          </a:xfrm>
          <a:prstGeom prst="rect">
            <a:avLst/>
          </a:prstGeom>
          <a:noFill/>
        </p:spPr>
        <p:txBody>
          <a:bodyPr wrap="square" rtlCol="0">
            <a:spAutoFit/>
            <a:scene3d>
              <a:camera prst="orthographicFront"/>
              <a:lightRig rig="threePt" dir="t"/>
            </a:scene3d>
            <a:sp3d>
              <a:bevelB w="0" h="1270"/>
            </a:sp3d>
          </a:bodyPr>
          <a:lstStyle>
            <a:defPPr>
              <a:defRPr lang="ko-KR"/>
            </a:defPPr>
            <a:lvl1pPr algn="ctr">
              <a:defRPr sz="1462">
                <a:solidFill>
                  <a:srgbClr val="00B050"/>
                </a:solidFill>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a:t>Value</a:t>
            </a:r>
            <a:endParaRPr lang="ko-KR" altLang="en-US" dirty="0"/>
          </a:p>
        </p:txBody>
      </p:sp>
    </p:spTree>
    <p:extLst>
      <p:ext uri="{BB962C8B-B14F-4D97-AF65-F5344CB8AC3E}">
        <p14:creationId xmlns:p14="http://schemas.microsoft.com/office/powerpoint/2010/main" val="287371111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78C6E56E-803D-4704-8651-C52D7ABCD83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Test</a:t>
            </a:r>
          </a:p>
        </p:txBody>
      </p:sp>
      <p:grpSp>
        <p:nvGrpSpPr>
          <p:cNvPr id="21" name="그룹 20">
            <a:extLst>
              <a:ext uri="{FF2B5EF4-FFF2-40B4-BE49-F238E27FC236}">
                <a16:creationId xmlns:a16="http://schemas.microsoft.com/office/drawing/2014/main" id="{2EF7A6CA-43A5-4039-95F2-125384420A04}"/>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1F35AFC5-480E-4466-B6EF-D7B4EF478CE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F956129-36AD-4599-BADD-7836DD75EA3D}"/>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Pre-Test: Test Preparation</a:t>
              </a:r>
            </a:p>
          </p:txBody>
        </p:sp>
      </p:grpSp>
      <p:sp>
        <p:nvSpPr>
          <p:cNvPr id="11" name="Rectangle 12">
            <a:extLst>
              <a:ext uri="{FF2B5EF4-FFF2-40B4-BE49-F238E27FC236}">
                <a16:creationId xmlns:a16="http://schemas.microsoft.com/office/drawing/2014/main" id="{3BFCFEB0-E5C7-4071-B432-62B8353F6FCA}"/>
              </a:ext>
            </a:extLst>
          </p:cNvPr>
          <p:cNvSpPr/>
          <p:nvPr/>
        </p:nvSpPr>
        <p:spPr>
          <a:xfrm>
            <a:off x="712560" y="2616808"/>
            <a:ext cx="8630057" cy="31615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1) WHERE : Find place and environment to apply the solution to.</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Where is the place where the test is operated?</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Did you get a permission from the facility manager?</a:t>
            </a:r>
          </a:p>
          <a:p>
            <a:pPr marL="182508" indent="-182508">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2) WHO : Find the same beneficiary as the previously stated Persona.</a:t>
            </a:r>
            <a:b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b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
            </a:r>
            <a:b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b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Solutions based on Persona, as itself, represent something. Effect of the solution gets more noticeable when the object of the test is a beneficiary in the situation. Find the beneficiary who can participate over the things that were written in Persona such as age, job, social group, social circumstances, essential item, etc. Even if it is the same Persona, you’d better test about 5 people not to lean toward one person’s opinion.</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Who are the participants of the test? Are they participants based on Persona?</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How many are they?</a:t>
            </a:r>
          </a:p>
        </p:txBody>
      </p:sp>
      <p:sp>
        <p:nvSpPr>
          <p:cNvPr id="8" name="직사각형 23">
            <a:extLst>
              <a:ext uri="{FF2B5EF4-FFF2-40B4-BE49-F238E27FC236}">
                <a16:creationId xmlns:a16="http://schemas.microsoft.com/office/drawing/2014/main" id="{49AE9FC2-D496-4987-BC26-43F99628AFF0}"/>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26162953"/>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78C6E56E-803D-4704-8651-C52D7ABCD83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Test</a:t>
            </a:r>
          </a:p>
        </p:txBody>
      </p:sp>
      <p:grpSp>
        <p:nvGrpSpPr>
          <p:cNvPr id="21" name="그룹 20">
            <a:extLst>
              <a:ext uri="{FF2B5EF4-FFF2-40B4-BE49-F238E27FC236}">
                <a16:creationId xmlns:a16="http://schemas.microsoft.com/office/drawing/2014/main" id="{2EF7A6CA-43A5-4039-95F2-125384420A04}"/>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1F35AFC5-480E-4466-B6EF-D7B4EF478CE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F956129-36AD-4599-BADD-7836DD75EA3D}"/>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Pre-Test: Test Preparation</a:t>
              </a:r>
            </a:p>
          </p:txBody>
        </p:sp>
      </p:grpSp>
      <p:sp>
        <p:nvSpPr>
          <p:cNvPr id="45" name="Rectangle 12">
            <a:extLst>
              <a:ext uri="{FF2B5EF4-FFF2-40B4-BE49-F238E27FC236}">
                <a16:creationId xmlns:a16="http://schemas.microsoft.com/office/drawing/2014/main" id="{CDCA2FAD-7FF6-43CC-9CA2-9E282241150B}"/>
              </a:ext>
            </a:extLst>
          </p:cNvPr>
          <p:cNvSpPr/>
          <p:nvPr/>
        </p:nvSpPr>
        <p:spPr>
          <a:xfrm>
            <a:off x="712560" y="2616808"/>
            <a:ext cx="8630057" cy="27614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3) WHAT : Establishes evaluation criteria that consider both functional and emotional aspects.</a:t>
            </a:r>
            <a:b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b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
            </a:r>
            <a:b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b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To assess the effectiveness of your solution, see whether it solves the problem functionally or satisfies the emotions you need.</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Is it an evaluation standard that considers both functional and emotional aspects?</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Did the criteria reflect what you wanted to solve with our solution?</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Can the metrics measure the impact before and after the solution?</a:t>
            </a:r>
          </a:p>
          <a:p>
            <a:pPr marL="639571" lvl="1" indent="-182508">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endParaRPr>
          </a:p>
          <a:p>
            <a:pPr marL="182508" indent="-182508">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endParaRPr>
          </a:p>
        </p:txBody>
      </p:sp>
      <p:graphicFrame>
        <p:nvGraphicFramePr>
          <p:cNvPr id="12" name="Table 19">
            <a:extLst>
              <a:ext uri="{FF2B5EF4-FFF2-40B4-BE49-F238E27FC236}">
                <a16:creationId xmlns:a16="http://schemas.microsoft.com/office/drawing/2014/main" id="{1BCD4DB6-DE3F-47FB-AFF2-DE3B875026FE}"/>
              </a:ext>
            </a:extLst>
          </p:cNvPr>
          <p:cNvGraphicFramePr>
            <a:graphicFrameLocks noGrp="1"/>
          </p:cNvGraphicFramePr>
          <p:nvPr>
            <p:extLst>
              <p:ext uri="{D42A27DB-BD31-4B8C-83A1-F6EECF244321}">
                <p14:modId xmlns:p14="http://schemas.microsoft.com/office/powerpoint/2010/main" val="2378663465"/>
              </p:ext>
            </p:extLst>
          </p:nvPr>
        </p:nvGraphicFramePr>
        <p:xfrm>
          <a:off x="959409" y="4593240"/>
          <a:ext cx="7984006" cy="1464236"/>
        </p:xfrm>
        <a:graphic>
          <a:graphicData uri="http://schemas.openxmlformats.org/drawingml/2006/table">
            <a:tbl>
              <a:tblPr/>
              <a:tblGrid>
                <a:gridCol w="3992003">
                  <a:extLst>
                    <a:ext uri="{9D8B030D-6E8A-4147-A177-3AD203B41FA5}">
                      <a16:colId xmlns:a16="http://schemas.microsoft.com/office/drawing/2014/main" val="20002"/>
                    </a:ext>
                  </a:extLst>
                </a:gridCol>
                <a:gridCol w="3992003">
                  <a:extLst>
                    <a:ext uri="{9D8B030D-6E8A-4147-A177-3AD203B41FA5}">
                      <a16:colId xmlns:a16="http://schemas.microsoft.com/office/drawing/2014/main" val="20003"/>
                    </a:ext>
                  </a:extLst>
                </a:gridCol>
              </a:tblGrid>
              <a:tr h="287540">
                <a:tc>
                  <a:txBody>
                    <a:bodyPr/>
                    <a:lstStyle/>
                    <a:p>
                      <a:pPr algn="ctr" latinLnBrk="1"/>
                      <a:r>
                        <a:rPr lang="en-US" altLang="ko-KR" sz="1400" b="0" kern="1200"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Functions</a:t>
                      </a:r>
                      <a:endParaRPr lang="ko-KR" altLang="en-US" sz="1400" b="0" kern="1200" dirty="0">
                        <a:solidFill>
                          <a:srgbClr val="193EB0"/>
                        </a:solidFill>
                        <a:latin typeface="SamsungOne 700" panose="020B0803030303020204" pitchFamily="34" charset="0"/>
                        <a:cs typeface="Times New Roman" panose="02020603050405020304" pitchFamily="18" charset="0"/>
                      </a:endParaRPr>
                    </a:p>
                  </a:txBody>
                  <a:tcPr marL="67497" marR="67497" marT="37124" marB="37124" anchor="ctr">
                    <a:lnL w="635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12700" cap="flat" cmpd="sng" algn="ctr">
                      <a:solidFill>
                        <a:srgbClr val="193EB0"/>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chemeClr val="bg1">
                        <a:lumMod val="85000"/>
                      </a:schemeClr>
                    </a:solidFill>
                  </a:tcPr>
                </a:tc>
                <a:tc>
                  <a:txBody>
                    <a:bodyPr/>
                    <a:lstStyle/>
                    <a:p>
                      <a:pPr algn="ctr" latinLnBrk="1"/>
                      <a:r>
                        <a:rPr lang="en-US" altLang="ko-KR" sz="1400" b="0" kern="1200" dirty="0">
                          <a:solidFill>
                            <a:srgbClr val="193EB0"/>
                          </a:solidFill>
                          <a:latin typeface="SamsungOne 700" panose="020B0803030303020204" pitchFamily="34" charset="0"/>
                          <a:ea typeface="SamsungOne 700" panose="020B0803030303020204" pitchFamily="34" charset="0"/>
                          <a:cs typeface="Times New Roman" panose="02020603050405020304" pitchFamily="18" charset="0"/>
                        </a:rPr>
                        <a:t>Emotions</a:t>
                      </a:r>
                      <a:endParaRPr lang="ko-KR" altLang="en-US" sz="1400" b="0" kern="1200" dirty="0">
                        <a:solidFill>
                          <a:srgbClr val="193EB0"/>
                        </a:solidFill>
                        <a:latin typeface="SamsungOne 700" panose="020B0803030303020204" pitchFamily="34" charset="0"/>
                        <a:cs typeface="Times New Roman" panose="02020603050405020304" pitchFamily="18" charset="0"/>
                      </a:endParaRPr>
                    </a:p>
                  </a:txBody>
                  <a:tcPr marL="67497" marR="67497" marT="37124" marB="37124" anchor="ctr">
                    <a:lnL w="3175"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12700" cap="flat" cmpd="sng" algn="ctr">
                      <a:solidFill>
                        <a:srgbClr val="193EB0"/>
                      </a:solidFill>
                      <a:prstDash val="solid"/>
                      <a:round/>
                      <a:headEnd type="none" w="med" len="med"/>
                      <a:tailEnd type="none" w="med" len="med"/>
                    </a:lnT>
                    <a:lnB w="3175" cap="flat" cmpd="sng" algn="ctr">
                      <a:solidFill>
                        <a:schemeClr val="tx1"/>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1176277">
                <a:tc>
                  <a:txBody>
                    <a:bodyPr/>
                    <a:lstStyle/>
                    <a:p>
                      <a:pPr marL="171450" indent="-171450" latinLnBrk="1">
                        <a:buFont typeface="Arial" panose="020B0604020202020204" pitchFamily="34" charset="0"/>
                        <a:buChar char="•"/>
                      </a:pPr>
                      <a:r>
                        <a:rPr lang="en-US" altLang="ko-KR" sz="1200" dirty="0">
                          <a:latin typeface="SamsungOne 400" panose="020B0503030303020204" pitchFamily="34" charset="0"/>
                          <a:ea typeface="SamsungOne 400" panose="020B0503030303020204" pitchFamily="34" charset="0"/>
                        </a:rPr>
                        <a:t>How convenient is it?</a:t>
                      </a:r>
                    </a:p>
                    <a:p>
                      <a:pPr marL="171450" indent="-171450" latinLnBrk="1">
                        <a:buFont typeface="Arial" panose="020B0604020202020204" pitchFamily="34" charset="0"/>
                        <a:buChar char="•"/>
                      </a:pPr>
                      <a:r>
                        <a:rPr lang="en-US" altLang="ko-KR" sz="1200" dirty="0">
                          <a:latin typeface="SamsungOne 400" panose="020B0503030303020204" pitchFamily="34" charset="0"/>
                          <a:ea typeface="SamsungOne 400" panose="020B0503030303020204" pitchFamily="34" charset="0"/>
                        </a:rPr>
                        <a:t>How efficient is it?</a:t>
                      </a:r>
                    </a:p>
                    <a:p>
                      <a:pPr marL="171450" indent="-171450" latinLnBrk="1">
                        <a:buFont typeface="Arial" panose="020B0604020202020204" pitchFamily="34" charset="0"/>
                        <a:buChar char="•"/>
                      </a:pPr>
                      <a:r>
                        <a:rPr lang="en-US" altLang="ko-KR" sz="1200" dirty="0">
                          <a:latin typeface="SamsungOne 400" panose="020B0503030303020204" pitchFamily="34" charset="0"/>
                          <a:ea typeface="SamsungOne 400" panose="020B0503030303020204" pitchFamily="34" charset="0"/>
                        </a:rPr>
                        <a:t>Is it a system that anyone can learn easily?</a:t>
                      </a:r>
                    </a:p>
                    <a:p>
                      <a:pPr marL="171450" indent="-171450" latinLnBrk="1">
                        <a:buFont typeface="Arial" panose="020B0604020202020204" pitchFamily="34" charset="0"/>
                        <a:buChar char="•"/>
                      </a:pPr>
                      <a:r>
                        <a:rPr lang="en-US" altLang="ko-KR" sz="1200" dirty="0">
                          <a:latin typeface="SamsungOne 400" panose="020B0503030303020204" pitchFamily="34" charset="0"/>
                          <a:ea typeface="SamsungOne 400" panose="020B0503030303020204" pitchFamily="34" charset="0"/>
                        </a:rPr>
                        <a:t>Is it designed for the beneficiary's behavior?</a:t>
                      </a:r>
                    </a:p>
                    <a:p>
                      <a:pPr marL="171450" indent="-171450" latinLnBrk="1">
                        <a:buFont typeface="Arial" panose="020B0604020202020204" pitchFamily="34" charset="0"/>
                        <a:buChar char="•"/>
                      </a:pPr>
                      <a:r>
                        <a:rPr lang="en-US" altLang="ko-KR" sz="1200" dirty="0">
                          <a:latin typeface="SamsungOne 400" panose="020B0503030303020204" pitchFamily="34" charset="0"/>
                          <a:ea typeface="SamsungOne 400" panose="020B0503030303020204" pitchFamily="34" charset="0"/>
                        </a:rPr>
                        <a:t>Is it causing another problem? (Efficiency and convenience)</a:t>
                      </a:r>
                    </a:p>
                  </a:txBody>
                  <a:tcPr marL="72136" marR="72136" marT="39674" marB="39674">
                    <a:lnL w="6350" cap="flat" cmpd="sng" algn="ctr">
                      <a:noFill/>
                      <a:prstDash val="solid"/>
                      <a:round/>
                      <a:headEnd type="none" w="med" len="med"/>
                      <a:tailEnd type="none" w="med" len="med"/>
                    </a:lnL>
                    <a:lnR w="3175" cap="flat" cmpd="sng" algn="ctr">
                      <a:solidFill>
                        <a:schemeClr val="tx1"/>
                      </a:solidFill>
                      <a:prstDash val="solid"/>
                      <a:round/>
                      <a:headEnd type="none" w="med" len="med"/>
                      <a:tailEnd type="none" w="med" len="med"/>
                    </a:lnR>
                    <a:lnT w="3175" cap="flat" cmpd="sng" algn="ctr">
                      <a:solidFill>
                        <a:schemeClr val="tx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tc>
                  <a:txBody>
                    <a:bodyPr/>
                    <a:lstStyle/>
                    <a:p>
                      <a:pPr marL="171450" indent="-171450" latinLnBrk="1">
                        <a:buFont typeface="Arial" panose="020B0604020202020204" pitchFamily="34" charset="0"/>
                        <a:buChar char="•"/>
                      </a:pPr>
                      <a:r>
                        <a:rPr lang="en-US" altLang="ko-KR" sz="1200" dirty="0">
                          <a:latin typeface="SamsungOne 400" panose="020B0503030303020204" pitchFamily="34" charset="0"/>
                          <a:ea typeface="SamsungOne 400" panose="020B0503030303020204" pitchFamily="34" charset="0"/>
                        </a:rPr>
                        <a:t>What is the beneficiary's satisfaction with problem solving?</a:t>
                      </a:r>
                    </a:p>
                    <a:p>
                      <a:pPr marL="171450" indent="-171450" latinLnBrk="1">
                        <a:buFont typeface="Arial" panose="020B0604020202020204" pitchFamily="34" charset="0"/>
                        <a:buChar char="•"/>
                      </a:pPr>
                      <a:r>
                        <a:rPr lang="en-US" altLang="ko-KR" sz="1200" dirty="0">
                          <a:latin typeface="SamsungOne 400" panose="020B0503030303020204" pitchFamily="34" charset="0"/>
                          <a:ea typeface="SamsungOne 400" panose="020B0503030303020204" pitchFamily="34" charset="0"/>
                        </a:rPr>
                        <a:t>Does it match the lifestyle of the beneficiary?</a:t>
                      </a:r>
                    </a:p>
                    <a:p>
                      <a:pPr marL="171450" indent="-171450" latinLnBrk="1">
                        <a:buFont typeface="Arial" panose="020B0604020202020204" pitchFamily="34" charset="0"/>
                        <a:buChar char="•"/>
                      </a:pPr>
                      <a:r>
                        <a:rPr lang="en-US" altLang="ko-KR" sz="1200" dirty="0">
                          <a:latin typeface="SamsungOne 400" panose="020B0503030303020204" pitchFamily="34" charset="0"/>
                          <a:ea typeface="SamsungOne 400" panose="020B0503030303020204" pitchFamily="34" charset="0"/>
                        </a:rPr>
                        <a:t>What impact does this change have on the beneficiary's life?</a:t>
                      </a:r>
                    </a:p>
                    <a:p>
                      <a:pPr marL="171450" indent="-171450" latinLnBrk="1">
                        <a:buFont typeface="Arial" panose="020B0604020202020204" pitchFamily="34" charset="0"/>
                        <a:buChar char="•"/>
                      </a:pPr>
                      <a:r>
                        <a:rPr lang="en-US" altLang="ko-KR" sz="1200" dirty="0">
                          <a:latin typeface="SamsungOne 400" panose="020B0503030303020204" pitchFamily="34" charset="0"/>
                          <a:ea typeface="SamsungOne 400" panose="020B0503030303020204" pitchFamily="34" charset="0"/>
                        </a:rPr>
                        <a:t>Does it cause another problem? (Emotional stability)</a:t>
                      </a:r>
                      <a:endParaRPr lang="ko-KR" altLang="en-US" sz="1200" dirty="0">
                        <a:latin typeface="SamsungOne 400" panose="020B0503030303020204" pitchFamily="34" charset="0"/>
                        <a:ea typeface="맑은 고딕" panose="020B0503020000020004" pitchFamily="50" charset="-127"/>
                      </a:endParaRPr>
                    </a:p>
                  </a:txBody>
                  <a:tcPr marL="72136" marR="72136" marT="39674" marB="39674">
                    <a:lnL w="3175" cap="flat" cmpd="sng" algn="ctr">
                      <a:solidFill>
                        <a:schemeClr val="tx1"/>
                      </a:solidFill>
                      <a:prstDash val="solid"/>
                      <a:round/>
                      <a:headEnd type="none" w="med" len="med"/>
                      <a:tailEnd type="none" w="med" len="med"/>
                    </a:lnL>
                    <a:lnR w="6350" cap="flat" cmpd="sng" algn="ctr">
                      <a:noFill/>
                      <a:prstDash val="solid"/>
                      <a:round/>
                      <a:headEnd type="none" w="med" len="med"/>
                      <a:tailEnd type="none" w="med" len="med"/>
                    </a:lnR>
                    <a:lnT w="3175" cap="flat" cmpd="sng" algn="ctr">
                      <a:solidFill>
                        <a:schemeClr val="tx1"/>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bl>
          </a:graphicData>
        </a:graphic>
      </p:graphicFrame>
      <p:sp>
        <p:nvSpPr>
          <p:cNvPr id="9" name="직사각형 23">
            <a:extLst>
              <a:ext uri="{FF2B5EF4-FFF2-40B4-BE49-F238E27FC236}">
                <a16:creationId xmlns:a16="http://schemas.microsoft.com/office/drawing/2014/main" id="{0C61F01A-97C3-4351-9AAA-C6B6697BD2B3}"/>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318771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78C6E56E-803D-4704-8651-C52D7ABCD83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Test</a:t>
            </a:r>
          </a:p>
        </p:txBody>
      </p:sp>
      <p:grpSp>
        <p:nvGrpSpPr>
          <p:cNvPr id="21" name="그룹 20">
            <a:extLst>
              <a:ext uri="{FF2B5EF4-FFF2-40B4-BE49-F238E27FC236}">
                <a16:creationId xmlns:a16="http://schemas.microsoft.com/office/drawing/2014/main" id="{2EF7A6CA-43A5-4039-95F2-125384420A04}"/>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1F35AFC5-480E-4466-B6EF-D7B4EF478CE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F956129-36AD-4599-BADD-7836DD75EA3D}"/>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Pre-Test: Test Preparation</a:t>
              </a:r>
            </a:p>
          </p:txBody>
        </p:sp>
      </p:grpSp>
      <p:sp>
        <p:nvSpPr>
          <p:cNvPr id="45" name="Rectangle 12">
            <a:extLst>
              <a:ext uri="{FF2B5EF4-FFF2-40B4-BE49-F238E27FC236}">
                <a16:creationId xmlns:a16="http://schemas.microsoft.com/office/drawing/2014/main" id="{CDCA2FAD-7FF6-43CC-9CA2-9E282241150B}"/>
              </a:ext>
            </a:extLst>
          </p:cNvPr>
          <p:cNvSpPr/>
          <p:nvPr/>
        </p:nvSpPr>
        <p:spPr>
          <a:xfrm>
            <a:off x="712560" y="2616808"/>
            <a:ext cx="8630057" cy="18535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4) HOW : Plan effective test methods.</a:t>
            </a:r>
            <a:b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b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
            </a:r>
            <a:b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b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Think about how to test your solution. Make practical plans such as the schedule, audience, and location, as well as how you will observe the beneficiary, what will be interviewed, and how many people will be present.</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Are the schedule, destination, location, etc. confirmed?</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Are the roles between the team members interviewed clearly defined?</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What would we like to test?</a:t>
            </a:r>
          </a:p>
        </p:txBody>
      </p:sp>
      <p:sp>
        <p:nvSpPr>
          <p:cNvPr id="8" name="직사각형 23">
            <a:extLst>
              <a:ext uri="{FF2B5EF4-FFF2-40B4-BE49-F238E27FC236}">
                <a16:creationId xmlns:a16="http://schemas.microsoft.com/office/drawing/2014/main" id="{37C695B9-54DE-473E-BAF5-BBF55AC5029A}"/>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192453677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78C6E56E-803D-4704-8651-C52D7ABCD83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Test</a:t>
            </a:r>
          </a:p>
        </p:txBody>
      </p:sp>
      <p:grpSp>
        <p:nvGrpSpPr>
          <p:cNvPr id="21" name="그룹 20">
            <a:extLst>
              <a:ext uri="{FF2B5EF4-FFF2-40B4-BE49-F238E27FC236}">
                <a16:creationId xmlns:a16="http://schemas.microsoft.com/office/drawing/2014/main" id="{2EF7A6CA-43A5-4039-95F2-125384420A04}"/>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1F35AFC5-480E-4466-B6EF-D7B4EF478CE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F956129-36AD-4599-BADD-7836DD75EA3D}"/>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Test: Test Execution</a:t>
              </a:r>
            </a:p>
          </p:txBody>
        </p:sp>
      </p:grpSp>
      <p:sp>
        <p:nvSpPr>
          <p:cNvPr id="45" name="Rectangle 12">
            <a:extLst>
              <a:ext uri="{FF2B5EF4-FFF2-40B4-BE49-F238E27FC236}">
                <a16:creationId xmlns:a16="http://schemas.microsoft.com/office/drawing/2014/main" id="{CDCA2FAD-7FF6-43CC-9CA2-9E282241150B}"/>
              </a:ext>
            </a:extLst>
          </p:cNvPr>
          <p:cNvSpPr/>
          <p:nvPr/>
        </p:nvSpPr>
        <p:spPr>
          <a:xfrm>
            <a:off x="712560" y="2616808"/>
            <a:ext cx="8630057" cy="18535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1) EMPATHY :  Be a beneficiary.</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IS WHAT : Thinking about the persona profile you created earlier, this is a way to experience the problem situation where the solution is applied directly like a beneficiary.</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DO WHAT : Predict what behavior your beneficiaries will see when experiencing a new system they are not familiar with, and see if they can easily accept the solution and see if there are any problems.</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TIP : It's a good idea to run this method as a means of checking the solution one more time before starting a full-scale test on beneficiaries.</a:t>
            </a:r>
          </a:p>
        </p:txBody>
      </p:sp>
      <p:sp>
        <p:nvSpPr>
          <p:cNvPr id="8" name="직사각형 23">
            <a:extLst>
              <a:ext uri="{FF2B5EF4-FFF2-40B4-BE49-F238E27FC236}">
                <a16:creationId xmlns:a16="http://schemas.microsoft.com/office/drawing/2014/main" id="{D079A84B-0B55-4F74-8BB0-90B14C289924}"/>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51440371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78C6E56E-803D-4704-8651-C52D7ABCD83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Test</a:t>
            </a:r>
          </a:p>
        </p:txBody>
      </p:sp>
      <p:grpSp>
        <p:nvGrpSpPr>
          <p:cNvPr id="21" name="그룹 20">
            <a:extLst>
              <a:ext uri="{FF2B5EF4-FFF2-40B4-BE49-F238E27FC236}">
                <a16:creationId xmlns:a16="http://schemas.microsoft.com/office/drawing/2014/main" id="{2EF7A6CA-43A5-4039-95F2-125384420A04}"/>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1F35AFC5-480E-4466-B6EF-D7B4EF478CE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F956129-36AD-4599-BADD-7836DD75EA3D}"/>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Test: Test Execution</a:t>
              </a:r>
            </a:p>
          </p:txBody>
        </p:sp>
      </p:grpSp>
      <p:sp>
        <p:nvSpPr>
          <p:cNvPr id="45" name="Rectangle 12">
            <a:extLst>
              <a:ext uri="{FF2B5EF4-FFF2-40B4-BE49-F238E27FC236}">
                <a16:creationId xmlns:a16="http://schemas.microsoft.com/office/drawing/2014/main" id="{CDCA2FAD-7FF6-43CC-9CA2-9E282241150B}"/>
              </a:ext>
            </a:extLst>
          </p:cNvPr>
          <p:cNvSpPr/>
          <p:nvPr/>
        </p:nvSpPr>
        <p:spPr>
          <a:xfrm>
            <a:off x="712560" y="2616808"/>
            <a:ext cx="8630057" cy="205357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2) OBSERVATION : Observe the beneficiary.</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IS WHAT : Applying the solution to the actual situation and observing the beneficiary's response under the same conditions as usual..</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DO WHAT : Write down what you want to see and observe the site in advance, as expected, whether the solution works and what happens to the beneficiary's behavior. Evaluate each item to see what and how to improve it.</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TIP : Observe the solution's effectiveness by observing the beneficiary's most natural behavior, in the same way as the observation that you did during the Discover phase.</a:t>
            </a:r>
          </a:p>
        </p:txBody>
      </p:sp>
      <p:sp>
        <p:nvSpPr>
          <p:cNvPr id="8" name="직사각형 23">
            <a:extLst>
              <a:ext uri="{FF2B5EF4-FFF2-40B4-BE49-F238E27FC236}">
                <a16:creationId xmlns:a16="http://schemas.microsoft.com/office/drawing/2014/main" id="{4E64D9A3-DB04-4AF3-8932-2742EFA4A74E}"/>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207626742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78C6E56E-803D-4704-8651-C52D7ABCD83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Test</a:t>
            </a:r>
          </a:p>
        </p:txBody>
      </p:sp>
      <p:grpSp>
        <p:nvGrpSpPr>
          <p:cNvPr id="21" name="그룹 20">
            <a:extLst>
              <a:ext uri="{FF2B5EF4-FFF2-40B4-BE49-F238E27FC236}">
                <a16:creationId xmlns:a16="http://schemas.microsoft.com/office/drawing/2014/main" id="{2EF7A6CA-43A5-4039-95F2-125384420A04}"/>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1F35AFC5-480E-4466-B6EF-D7B4EF478CE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F956129-36AD-4599-BADD-7836DD75EA3D}"/>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Test: Test Execution</a:t>
              </a:r>
            </a:p>
          </p:txBody>
        </p:sp>
      </p:grpSp>
      <p:sp>
        <p:nvSpPr>
          <p:cNvPr id="45" name="Rectangle 12">
            <a:extLst>
              <a:ext uri="{FF2B5EF4-FFF2-40B4-BE49-F238E27FC236}">
                <a16:creationId xmlns:a16="http://schemas.microsoft.com/office/drawing/2014/main" id="{CDCA2FAD-7FF6-43CC-9CA2-9E282241150B}"/>
              </a:ext>
            </a:extLst>
          </p:cNvPr>
          <p:cNvSpPr/>
          <p:nvPr/>
        </p:nvSpPr>
        <p:spPr>
          <a:xfrm>
            <a:off x="712560" y="2616808"/>
            <a:ext cx="8630057" cy="30589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3) INTERVIEW : Ask the beneficiary.</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IS WHAT : Interview with the beneficiary what they need to know about the solution. Most commonly, the beneficiary first experiences the environment in which the solution is applied, and then asks questions about it..</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DO WHAT : The interview asks the beneficiaries for their opinions and advice on what they like, what is uncomfortable or unnecessary, and what needs to be compensated for.</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TIP Depending on the type of solution, the beneficiary may be able to ask questions as well as experience, and may be interviewed after a week of testing.</a:t>
            </a:r>
          </a:p>
          <a:p>
            <a:pPr marL="639571" lvl="1" indent="-182508">
              <a:spcAft>
                <a:spcPts val="800"/>
              </a:spcAft>
              <a:buClr>
                <a:srgbClr val="193EB0"/>
              </a:buClr>
              <a:buFont typeface="SamsungOne 400" panose="020B0503030303020204" pitchFamily="34" charset="0"/>
              <a:buChar char="‣"/>
            </a:pPr>
            <a:r>
              <a:rPr lang="ko-KR" altLang="en-US" sz="1300" dirty="0">
                <a:solidFill>
                  <a:srgbClr val="0000FF"/>
                </a:solidFill>
                <a:latin typeface="SamsungOne 400" panose="020B0503030303020204" pitchFamily="34" charset="0"/>
                <a:ea typeface="맑은 고딕" panose="020B0503020000020004" pitchFamily="50" charset="-127"/>
                <a:sym typeface="Wingdings 2" panose="05020102010507070707" pitchFamily="18" charset="2"/>
              </a:rPr>
              <a:t> </a:t>
            </a:r>
            <a:r>
              <a:rPr lang="en-US" altLang="ko-KR" sz="1300" dirty="0">
                <a:solidFill>
                  <a:srgbClr val="0000FF"/>
                </a:solidFill>
                <a:latin typeface="SamsungOne 400" panose="020B0503030303020204" pitchFamily="34" charset="0"/>
                <a:ea typeface="SamsungOne 400" panose="020B0503030303020204" pitchFamily="34" charset="0"/>
                <a:sym typeface="Wingdings 2" panose="05020102010507070707" pitchFamily="18" charset="2"/>
              </a:rPr>
              <a:t>When conducting an interview after the test period, you must pre-select the test period and provide a mission or assignment that the beneficiary must complete to determine what they want to know during the test period.</a:t>
            </a:r>
          </a:p>
          <a:p>
            <a:pPr marL="639571" lvl="1" indent="-182508">
              <a:spcAft>
                <a:spcPts val="800"/>
              </a:spcAft>
              <a:buClr>
                <a:srgbClr val="193EB0"/>
              </a:buClr>
              <a:buFont typeface="SamsungOne 400" panose="020B0503030303020204" pitchFamily="34" charset="0"/>
              <a:buChar char="‣"/>
            </a:pPr>
            <a:endPar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endParaRPr>
          </a:p>
        </p:txBody>
      </p:sp>
      <p:sp>
        <p:nvSpPr>
          <p:cNvPr id="8" name="직사각형 23">
            <a:extLst>
              <a:ext uri="{FF2B5EF4-FFF2-40B4-BE49-F238E27FC236}">
                <a16:creationId xmlns:a16="http://schemas.microsoft.com/office/drawing/2014/main" id="{074A6323-46F9-486E-9B2C-31CD8AD938DA}"/>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92163052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직사각형 19">
            <a:extLst>
              <a:ext uri="{FF2B5EF4-FFF2-40B4-BE49-F238E27FC236}">
                <a16:creationId xmlns:a16="http://schemas.microsoft.com/office/drawing/2014/main" id="{78C6E56E-803D-4704-8651-C52D7ABCD835}"/>
              </a:ext>
            </a:extLst>
          </p:cNvPr>
          <p:cNvSpPr/>
          <p:nvPr/>
        </p:nvSpPr>
        <p:spPr>
          <a:xfrm>
            <a:off x="548307" y="1529093"/>
            <a:ext cx="8794310" cy="4922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199" dirty="0">
                <a:solidFill>
                  <a:prstClr val="black">
                    <a:lumMod val="95000"/>
                    <a:lumOff val="5000"/>
                  </a:prstClr>
                </a:solidFill>
                <a:latin typeface="Samsung Sharp Sans" pitchFamily="2" charset="0"/>
                <a:ea typeface="Samsung Sharp Sans" pitchFamily="2" charset="0"/>
                <a:cs typeface="Samsung Sharp Sans" pitchFamily="2" charset="0"/>
              </a:rPr>
              <a:t>Test</a:t>
            </a:r>
          </a:p>
        </p:txBody>
      </p:sp>
      <p:grpSp>
        <p:nvGrpSpPr>
          <p:cNvPr id="21" name="그룹 20">
            <a:extLst>
              <a:ext uri="{FF2B5EF4-FFF2-40B4-BE49-F238E27FC236}">
                <a16:creationId xmlns:a16="http://schemas.microsoft.com/office/drawing/2014/main" id="{2EF7A6CA-43A5-4039-95F2-125384420A04}"/>
              </a:ext>
            </a:extLst>
          </p:cNvPr>
          <p:cNvGrpSpPr/>
          <p:nvPr/>
        </p:nvGrpSpPr>
        <p:grpSpPr>
          <a:xfrm>
            <a:off x="560209" y="2233069"/>
            <a:ext cx="8782409" cy="215375"/>
            <a:chOff x="1027113" y="2045625"/>
            <a:chExt cx="8785225" cy="215444"/>
          </a:xfrm>
        </p:grpSpPr>
        <p:sp>
          <p:nvSpPr>
            <p:cNvPr id="22" name="직사각형 21">
              <a:extLst>
                <a:ext uri="{FF2B5EF4-FFF2-40B4-BE49-F238E27FC236}">
                  <a16:creationId xmlns:a16="http://schemas.microsoft.com/office/drawing/2014/main" id="{1F35AFC5-480E-4466-B6EF-D7B4EF478CE9}"/>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sp3d>
                <a:bevelT w="0" h="6350"/>
              </a:sp3d>
            </a:bodyPr>
            <a:lstStyle/>
            <a:p>
              <a:pPr algn="ctr"/>
              <a:endParaRPr lang="ko-KR" altLang="en-US" sz="1799">
                <a:solidFill>
                  <a:prstClr val="white"/>
                </a:solidFill>
                <a:latin typeface="Calibri" panose="020F0502020204030204"/>
                <a:ea typeface="맑은 고딕" panose="020B0503020000020004" pitchFamily="50" charset="-127"/>
              </a:endParaRPr>
            </a:p>
          </p:txBody>
        </p:sp>
        <p:sp>
          <p:nvSpPr>
            <p:cNvPr id="23" name="직사각형 22">
              <a:extLst>
                <a:ext uri="{FF2B5EF4-FFF2-40B4-BE49-F238E27FC236}">
                  <a16:creationId xmlns:a16="http://schemas.microsoft.com/office/drawing/2014/main" id="{8F956129-36AD-4599-BADD-7836DD75EA3D}"/>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prstClr val="black">
                      <a:lumMod val="85000"/>
                      <a:lumOff val="15000"/>
                    </a:prstClr>
                  </a:solidFill>
                  <a:latin typeface="SamsungOne 400" panose="020B0503030303020204" pitchFamily="34" charset="0"/>
                  <a:ea typeface="SamsungOne 400" panose="020B0503030303020204" pitchFamily="34" charset="0"/>
                </a:rPr>
                <a:t>Post-Test: Test Results Summary</a:t>
              </a:r>
            </a:p>
          </p:txBody>
        </p:sp>
      </p:grpSp>
      <p:sp>
        <p:nvSpPr>
          <p:cNvPr id="45" name="Rectangle 12">
            <a:extLst>
              <a:ext uri="{FF2B5EF4-FFF2-40B4-BE49-F238E27FC236}">
                <a16:creationId xmlns:a16="http://schemas.microsoft.com/office/drawing/2014/main" id="{CDCA2FAD-7FF6-43CC-9CA2-9E282241150B}"/>
              </a:ext>
            </a:extLst>
          </p:cNvPr>
          <p:cNvSpPr/>
          <p:nvPr/>
        </p:nvSpPr>
        <p:spPr>
          <a:xfrm>
            <a:off x="712560" y="2616808"/>
            <a:ext cx="8630057" cy="32641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71977" rIns="143954" bIns="71977" rtlCol="0" anchor="t">
            <a:spAutoFit/>
            <a:scene3d>
              <a:camera prst="orthographicFront"/>
              <a:lightRig rig="threePt" dir="t"/>
            </a:scene3d>
            <a:sp3d>
              <a:bevelT w="0" h="6350"/>
            </a:sp3d>
          </a:bodyPr>
          <a:lstStyle/>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1) REACTION &amp; RESULT Measure the beneficiary's response and the effectiveness of the solution.</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See how the beneficiary responds, how the solution actually solves the problem, how satisfied are the beneficiaries of the solution, and whether there are any emerging problems or unexpected effects in applying the solution.</a:t>
            </a:r>
          </a:p>
          <a:p>
            <a:pPr marL="182508"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2) NEXT STEP : Find the missing parts of the solution and find ways to fix it.</a:t>
            </a:r>
          </a:p>
          <a:p>
            <a:pPr marL="639571" lvl="1"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Apply the solution in real life, and think about how you can modify and supplement it. Find out what you need to do to increase the effectiveness of your problem solving and plan a specific action plan. And validate…</a:t>
            </a:r>
          </a:p>
          <a:p>
            <a:pPr marL="1096634" lvl="2"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Business plan that describes how to commercialize our solution in the future</a:t>
            </a:r>
          </a:p>
          <a:p>
            <a:pPr marL="1096634" lvl="2"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Selected technology partners and experts who think what our solution needs</a:t>
            </a:r>
          </a:p>
          <a:p>
            <a:pPr marL="1096634" lvl="2"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How much money will you need and how will you get support?</a:t>
            </a:r>
          </a:p>
          <a:p>
            <a:pPr marL="1096634" lvl="2" indent="-182508">
              <a:spcAft>
                <a:spcPts val="800"/>
              </a:spcAft>
              <a:buClr>
                <a:srgbClr val="193EB0"/>
              </a:buClr>
              <a:buFont typeface="SamsungOne 400" panose="020B0503030303020204" pitchFamily="34" charset="0"/>
              <a:buChar char="‣"/>
            </a:pPr>
            <a:r>
              <a:rPr lang="en-US" altLang="ko-KR" sz="1300" dirty="0">
                <a:solidFill>
                  <a:prstClr val="black">
                    <a:lumMod val="85000"/>
                    <a:lumOff val="15000"/>
                  </a:prstClr>
                </a:solidFill>
                <a:latin typeface="SamsungOne 400" panose="020B0503030303020204" pitchFamily="34" charset="0"/>
                <a:ea typeface="SamsungOne 400" panose="020B0503030303020204" pitchFamily="34" charset="0"/>
              </a:rPr>
              <a:t>Know when it's feasible and what's the specific action plan for the future</a:t>
            </a:r>
            <a:endParaRPr lang="ko-KR" altLang="en-US" sz="1300" dirty="0">
              <a:solidFill>
                <a:prstClr val="black">
                  <a:lumMod val="85000"/>
                  <a:lumOff val="15000"/>
                </a:prstClr>
              </a:solidFill>
              <a:latin typeface="SamsungOne 400" panose="020B0503030303020204" pitchFamily="34" charset="0"/>
              <a:ea typeface="SamsungOne 400" panose="020B0503030303020204" pitchFamily="34" charset="0"/>
            </a:endParaRPr>
          </a:p>
        </p:txBody>
      </p:sp>
      <p:sp>
        <p:nvSpPr>
          <p:cNvPr id="8" name="직사각형 23">
            <a:extLst>
              <a:ext uri="{FF2B5EF4-FFF2-40B4-BE49-F238E27FC236}">
                <a16:creationId xmlns:a16="http://schemas.microsoft.com/office/drawing/2014/main" id="{D0243D55-F7B6-4941-8A75-0AA46DC27B1D}"/>
              </a:ext>
            </a:extLst>
          </p:cNvPr>
          <p:cNvSpPr/>
          <p:nvPr/>
        </p:nvSpPr>
        <p:spPr>
          <a:xfrm>
            <a:off x="560210" y="525986"/>
            <a:ext cx="5822450" cy="5538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prstClr val="white">
                    <a:lumMod val="95000"/>
                  </a:prstClr>
                </a:solidFill>
                <a:latin typeface="SamsungOne 700" panose="020B0803030303020204" pitchFamily="34" charset="0"/>
                <a:ea typeface="SamsungOne 700" panose="020B0803030303020204" pitchFamily="34" charset="0"/>
              </a:rPr>
              <a:t>Unit 2.</a:t>
            </a:r>
            <a:r>
              <a:rPr lang="en-US" altLang="ko-KR" sz="1799" dirty="0">
                <a:solidFill>
                  <a:prstClr val="white">
                    <a:lumMod val="95000"/>
                  </a:prstClr>
                </a:solidFill>
                <a:latin typeface="SamsungOne 700" panose="020B0803030303020204" pitchFamily="34" charset="0"/>
                <a:ea typeface="SamsungOne 700" panose="020B0803030303020204" pitchFamily="34" charset="0"/>
              </a:rPr>
              <a:t/>
            </a:r>
            <a:br>
              <a:rPr lang="en-US" altLang="ko-KR" sz="1799" dirty="0">
                <a:solidFill>
                  <a:prstClr val="white">
                    <a:lumMod val="95000"/>
                  </a:prstClr>
                </a:solidFill>
                <a:latin typeface="SamsungOne 700" panose="020B0803030303020204" pitchFamily="34" charset="0"/>
                <a:ea typeface="SamsungOne 700" panose="020B0803030303020204" pitchFamily="34" charset="0"/>
              </a:rPr>
            </a:br>
            <a:r>
              <a:rPr lang="en-US" altLang="ko-KR" sz="1999" dirty="0">
                <a:solidFill>
                  <a:prstClr val="white">
                    <a:lumMod val="95000"/>
                  </a:prstClr>
                </a:solidFill>
                <a:latin typeface="SamsungOne 700" panose="020B0803030303020204" pitchFamily="34" charset="0"/>
                <a:ea typeface="SamsungOne 700" panose="020B0803030303020204" pitchFamily="34" charset="0"/>
              </a:rPr>
              <a:t>2.2. </a:t>
            </a:r>
            <a:r>
              <a:rPr lang="en-US" altLang="ko-KR" sz="1999" dirty="0">
                <a:solidFill>
                  <a:prstClr val="white">
                    <a:lumMod val="95000"/>
                  </a:prstClr>
                </a:solidFill>
                <a:latin typeface="SamsungOne 400" panose="020B0503030303020204" pitchFamily="34" charset="0"/>
                <a:ea typeface="SamsungOne 400" panose="020B0503030303020204" pitchFamily="34" charset="0"/>
              </a:rPr>
              <a:t>Five Steps of Design Thinking</a:t>
            </a:r>
          </a:p>
        </p:txBody>
      </p:sp>
    </p:spTree>
    <p:extLst>
      <p:ext uri="{BB962C8B-B14F-4D97-AF65-F5344CB8AC3E}">
        <p14:creationId xmlns:p14="http://schemas.microsoft.com/office/powerpoint/2010/main" val="393182933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p:cNvGrpSpPr/>
          <p:nvPr/>
        </p:nvGrpSpPr>
        <p:grpSpPr>
          <a:xfrm>
            <a:off x="-1" y="0"/>
            <a:ext cx="9902826" cy="6858000"/>
            <a:chOff x="-1" y="0"/>
            <a:chExt cx="9902826" cy="6858000"/>
          </a:xfrm>
        </p:grpSpPr>
        <p:pic>
          <p:nvPicPr>
            <p:cNvPr id="11" name="그림 2">
              <a:extLst>
                <a:ext uri="{FF2B5EF4-FFF2-40B4-BE49-F238E27FC236}">
                  <a16:creationId xmlns:a16="http://schemas.microsoft.com/office/drawing/2014/main" id="{5DB88D6A-0437-41B5-8719-35E861A562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98"/>
              <a:ext cx="9902825" cy="6855802"/>
            </a:xfrm>
            <a:prstGeom prst="rect">
              <a:avLst/>
            </a:prstGeom>
          </p:spPr>
        </p:pic>
        <p:sp>
          <p:nvSpPr>
            <p:cNvPr id="13" name="직사각형 17">
              <a:extLst>
                <a:ext uri="{FF2B5EF4-FFF2-40B4-BE49-F238E27FC236}">
                  <a16:creationId xmlns:a16="http://schemas.microsoft.com/office/drawing/2014/main" id="{789C5074-4DAE-4026-AD47-B9945924B2E2}"/>
                </a:ext>
              </a:extLst>
            </p:cNvPr>
            <p:cNvSpPr/>
            <p:nvPr/>
          </p:nvSpPr>
          <p:spPr>
            <a:xfrm>
              <a:off x="-1" y="0"/>
              <a:ext cx="9902826" cy="6858000"/>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white"/>
                </a:solidFill>
                <a:effectLst/>
                <a:uLnTx/>
                <a:uFillTx/>
                <a:latin typeface="SamsungOne 400" panose="020B0503030303020204" pitchFamily="34" charset="0"/>
                <a:ea typeface="맑은 고딕" panose="020B0503020000020004" pitchFamily="50" charset="-127"/>
                <a:cs typeface="+mn-cs"/>
              </a:endParaRPr>
            </a:p>
          </p:txBody>
        </p:sp>
        <p:cxnSp>
          <p:nvCxnSpPr>
            <p:cNvPr id="14" name="직선 연결선 11">
              <a:extLst>
                <a:ext uri="{FF2B5EF4-FFF2-40B4-BE49-F238E27FC236}">
                  <a16:creationId xmlns:a16="http://schemas.microsoft.com/office/drawing/2014/main" id="{8F374A7D-F260-4587-9A59-12BC85A3DDC1}"/>
                </a:ext>
              </a:extLst>
            </p:cNvPr>
            <p:cNvCxnSpPr/>
            <p:nvPr/>
          </p:nvCxnSpPr>
          <p:spPr>
            <a:xfrm>
              <a:off x="656391" y="2327183"/>
              <a:ext cx="0" cy="1976055"/>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직사각형 133">
              <a:extLst>
                <a:ext uri="{FF2B5EF4-FFF2-40B4-BE49-F238E27FC236}">
                  <a16:creationId xmlns:a16="http://schemas.microsoft.com/office/drawing/2014/main" id="{D24015EF-24A9-454E-B555-41065A382381}"/>
                </a:ext>
              </a:extLst>
            </p:cNvPr>
            <p:cNvSpPr/>
            <p:nvPr/>
          </p:nvSpPr>
          <p:spPr>
            <a:xfrm>
              <a:off x="945928" y="2468825"/>
              <a:ext cx="8398097" cy="169277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scene3d>
                <a:camera prst="orthographicFront"/>
                <a:lightRig rig="threePt" dir="t"/>
              </a:scene3d>
              <a:sp3d>
                <a:bevelT w="0" h="6350"/>
              </a:sp3d>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5500" b="0" i="0" u="none" strike="noStrike" kern="1200" cap="none" spc="0" normalizeH="0" baseline="0" noProof="0" dirty="0">
                  <a:ln>
                    <a:noFill/>
                  </a:ln>
                  <a:solidFill>
                    <a:prstClr val="white"/>
                  </a:solidFill>
                  <a:effectLst/>
                  <a:uLnTx/>
                  <a:uFillTx/>
                  <a:latin typeface="Samsung Sharp Sans" pitchFamily="2" charset="0"/>
                  <a:ea typeface="Samsung Sharp Sans" pitchFamily="2" charset="0"/>
                  <a:cs typeface="Samsung Sharp Sans" pitchFamily="2" charset="0"/>
                </a:rPr>
                <a:t>End of</a:t>
              </a:r>
            </a:p>
            <a:p>
              <a:pPr marL="0" marR="0" lvl="0" indent="0" algn="l" defTabSz="914400" rtl="0" eaLnBrk="1" fontAlgn="auto" latinLnBrk="1" hangingPunct="1">
                <a:lnSpc>
                  <a:spcPct val="100000"/>
                </a:lnSpc>
                <a:spcBef>
                  <a:spcPts val="0"/>
                </a:spcBef>
                <a:spcAft>
                  <a:spcPts val="0"/>
                </a:spcAft>
                <a:buClrTx/>
                <a:buSzTx/>
                <a:buFontTx/>
                <a:buNone/>
                <a:tabLst/>
                <a:defRPr/>
              </a:pPr>
              <a:r>
                <a:rPr kumimoji="0" lang="en-US" altLang="ko-KR" sz="5500" b="0" i="0" u="none" strike="noStrike" kern="1200" cap="none" spc="0" normalizeH="0" baseline="0" noProof="0" dirty="0">
                  <a:ln>
                    <a:noFill/>
                  </a:ln>
                  <a:solidFill>
                    <a:prstClr val="white"/>
                  </a:solidFill>
                  <a:effectLst/>
                  <a:uLnTx/>
                  <a:uFillTx/>
                  <a:latin typeface="Samsung Sharp Sans" pitchFamily="2" charset="0"/>
                  <a:ea typeface="Samsung Sharp Sans" pitchFamily="2" charset="0"/>
                  <a:cs typeface="Samsung Sharp Sans" pitchFamily="2" charset="0"/>
                </a:rPr>
                <a:t>Document</a:t>
              </a:r>
            </a:p>
          </p:txBody>
        </p:sp>
      </p:grpSp>
      <p:cxnSp>
        <p:nvCxnSpPr>
          <p:cNvPr id="10" name="직선 연결선 8">
            <a:extLst>
              <a:ext uri="{FF2B5EF4-FFF2-40B4-BE49-F238E27FC236}">
                <a16:creationId xmlns:a16="http://schemas.microsoft.com/office/drawing/2014/main" id="{FF44FECB-ED14-4026-B422-42B9A9165BA9}"/>
              </a:ext>
            </a:extLst>
          </p:cNvPr>
          <p:cNvCxnSpPr/>
          <p:nvPr/>
        </p:nvCxnSpPr>
        <p:spPr>
          <a:xfrm>
            <a:off x="569681" y="6209429"/>
            <a:ext cx="8774344"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직사각형 7">
            <a:extLst>
              <a:ext uri="{FF2B5EF4-FFF2-40B4-BE49-F238E27FC236}">
                <a16:creationId xmlns:a16="http://schemas.microsoft.com/office/drawing/2014/main" id="{5AD81393-0D89-435A-BC00-01B06DC8517C}"/>
              </a:ext>
            </a:extLst>
          </p:cNvPr>
          <p:cNvSpPr/>
          <p:nvPr/>
        </p:nvSpPr>
        <p:spPr>
          <a:xfrm>
            <a:off x="572597" y="6355371"/>
            <a:ext cx="2888788" cy="2000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lgn="l"/>
            <a:r>
              <a:rPr lang="en-US" altLang="ko-KR" sz="1300" b="0" dirty="0">
                <a:solidFill>
                  <a:schemeClr val="bg1">
                    <a:lumMod val="50000"/>
                  </a:schemeClr>
                </a:solidFill>
                <a:latin typeface="Samsung Sharp Sans Bold" pitchFamily="2" charset="0"/>
                <a:ea typeface="Samsung Sharp Sans Bold" pitchFamily="2" charset="0"/>
                <a:cs typeface="Samsung Sharp Sans Bold" pitchFamily="2" charset="0"/>
              </a:rPr>
              <a:t>Samsung Innovation Campus</a:t>
            </a:r>
          </a:p>
        </p:txBody>
      </p:sp>
    </p:spTree>
    <p:extLst>
      <p:ext uri="{BB962C8B-B14F-4D97-AF65-F5344CB8AC3E}">
        <p14:creationId xmlns:p14="http://schemas.microsoft.com/office/powerpoint/2010/main" val="1551566834"/>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6206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그룹 11">
            <a:extLst>
              <a:ext uri="{FF2B5EF4-FFF2-40B4-BE49-F238E27FC236}">
                <a16:creationId xmlns:a16="http://schemas.microsoft.com/office/drawing/2014/main" id="{71EE62B0-9E7F-4AA7-B31E-E88DA6FD9E58}"/>
              </a:ext>
            </a:extLst>
          </p:cNvPr>
          <p:cNvGrpSpPr/>
          <p:nvPr/>
        </p:nvGrpSpPr>
        <p:grpSpPr>
          <a:xfrm>
            <a:off x="3635584" y="2864424"/>
            <a:ext cx="2631656" cy="2046844"/>
            <a:chOff x="4421579" y="2060504"/>
            <a:chExt cx="3240000" cy="2520000"/>
          </a:xfrm>
        </p:grpSpPr>
        <p:cxnSp>
          <p:nvCxnSpPr>
            <p:cNvPr id="3" name="직선 화살표 연결선 2">
              <a:extLst>
                <a:ext uri="{FF2B5EF4-FFF2-40B4-BE49-F238E27FC236}">
                  <a16:creationId xmlns:a16="http://schemas.microsoft.com/office/drawing/2014/main" id="{B65292FC-662F-4CF9-95A5-AECDDA1CF246}"/>
                </a:ext>
              </a:extLst>
            </p:cNvPr>
            <p:cNvCxnSpPr/>
            <p:nvPr/>
          </p:nvCxnSpPr>
          <p:spPr>
            <a:xfrm>
              <a:off x="4421579" y="4445330"/>
              <a:ext cx="3240000" cy="0"/>
            </a:xfrm>
            <a:prstGeom prst="straightConnector1">
              <a:avLst/>
            </a:prstGeom>
            <a:ln w="12700">
              <a:solidFill>
                <a:schemeClr val="tx1"/>
              </a:solidFill>
              <a:tailEnd type="stealth" w="med" len="lg"/>
            </a:ln>
          </p:spPr>
          <p:style>
            <a:lnRef idx="1">
              <a:schemeClr val="accent1"/>
            </a:lnRef>
            <a:fillRef idx="0">
              <a:schemeClr val="accent1"/>
            </a:fillRef>
            <a:effectRef idx="0">
              <a:schemeClr val="accent1"/>
            </a:effectRef>
            <a:fontRef idx="minor">
              <a:schemeClr val="tx1"/>
            </a:fontRef>
          </p:style>
        </p:cxnSp>
        <p:cxnSp>
          <p:nvCxnSpPr>
            <p:cNvPr id="13" name="직선 화살표 연결선 12">
              <a:extLst>
                <a:ext uri="{FF2B5EF4-FFF2-40B4-BE49-F238E27FC236}">
                  <a16:creationId xmlns:a16="http://schemas.microsoft.com/office/drawing/2014/main" id="{E0FC192E-5DC9-4CD6-9627-4DE652888740}"/>
                </a:ext>
              </a:extLst>
            </p:cNvPr>
            <p:cNvCxnSpPr>
              <a:cxnSpLocks/>
            </p:cNvCxnSpPr>
            <p:nvPr/>
          </p:nvCxnSpPr>
          <p:spPr>
            <a:xfrm flipV="1">
              <a:off x="4524328" y="2060504"/>
              <a:ext cx="0" cy="2520000"/>
            </a:xfrm>
            <a:prstGeom prst="straightConnector1">
              <a:avLst/>
            </a:prstGeom>
            <a:ln w="12700">
              <a:solidFill>
                <a:schemeClr val="tx1"/>
              </a:solidFill>
              <a:tailEnd type="stealth" w="med" len="lg"/>
            </a:ln>
          </p:spPr>
          <p:style>
            <a:lnRef idx="1">
              <a:schemeClr val="accent1"/>
            </a:lnRef>
            <a:fillRef idx="0">
              <a:schemeClr val="accent1"/>
            </a:fillRef>
            <a:effectRef idx="0">
              <a:schemeClr val="accent1"/>
            </a:effectRef>
            <a:fontRef idx="minor">
              <a:schemeClr val="tx1"/>
            </a:fontRef>
          </p:style>
        </p:cxnSp>
      </p:grpSp>
      <p:sp>
        <p:nvSpPr>
          <p:cNvPr id="14" name="자유형: 도형 13">
            <a:extLst>
              <a:ext uri="{FF2B5EF4-FFF2-40B4-BE49-F238E27FC236}">
                <a16:creationId xmlns:a16="http://schemas.microsoft.com/office/drawing/2014/main" id="{0DC0C6FD-A9AC-43B5-AE64-F430F28D56CB}"/>
              </a:ext>
            </a:extLst>
          </p:cNvPr>
          <p:cNvSpPr/>
          <p:nvPr/>
        </p:nvSpPr>
        <p:spPr>
          <a:xfrm>
            <a:off x="3944562" y="3055351"/>
            <a:ext cx="2130676" cy="1650098"/>
          </a:xfrm>
          <a:custGeom>
            <a:avLst/>
            <a:gdLst>
              <a:gd name="connsiteX0" fmla="*/ 0 w 2623211"/>
              <a:gd name="connsiteY0" fmla="*/ 0 h 2031541"/>
              <a:gd name="connsiteX1" fmla="*/ 670284 w 2623211"/>
              <a:gd name="connsiteY1" fmla="*/ 1166791 h 2031541"/>
              <a:gd name="connsiteX2" fmla="*/ 1460558 w 2623211"/>
              <a:gd name="connsiteY2" fmla="*/ 1758462 h 2031541"/>
              <a:gd name="connsiteX3" fmla="*/ 2623211 w 2623211"/>
              <a:gd name="connsiteY3" fmla="*/ 2031541 h 2031541"/>
            </a:gdLst>
            <a:ahLst/>
            <a:cxnLst>
              <a:cxn ang="0">
                <a:pos x="connsiteX0" y="connsiteY0"/>
              </a:cxn>
              <a:cxn ang="0">
                <a:pos x="connsiteX1" y="connsiteY1"/>
              </a:cxn>
              <a:cxn ang="0">
                <a:pos x="connsiteX2" y="connsiteY2"/>
              </a:cxn>
              <a:cxn ang="0">
                <a:pos x="connsiteX3" y="connsiteY3"/>
              </a:cxn>
            </a:cxnLst>
            <a:rect l="l" t="t" r="r" b="b"/>
            <a:pathLst>
              <a:path w="2623211" h="2031541">
                <a:moveTo>
                  <a:pt x="0" y="0"/>
                </a:moveTo>
                <a:cubicBezTo>
                  <a:pt x="213429" y="436857"/>
                  <a:pt x="426858" y="873714"/>
                  <a:pt x="670284" y="1166791"/>
                </a:cubicBezTo>
                <a:cubicBezTo>
                  <a:pt x="913710" y="1459868"/>
                  <a:pt x="1135070" y="1614337"/>
                  <a:pt x="1460558" y="1758462"/>
                </a:cubicBezTo>
                <a:cubicBezTo>
                  <a:pt x="1786046" y="1902587"/>
                  <a:pt x="2399783" y="1998441"/>
                  <a:pt x="2623211" y="203154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17" name="타원 16">
            <a:extLst>
              <a:ext uri="{FF2B5EF4-FFF2-40B4-BE49-F238E27FC236}">
                <a16:creationId xmlns:a16="http://schemas.microsoft.com/office/drawing/2014/main" id="{62F4FDB0-C09B-4216-AC28-00F164827209}"/>
              </a:ext>
            </a:extLst>
          </p:cNvPr>
          <p:cNvSpPr/>
          <p:nvPr/>
        </p:nvSpPr>
        <p:spPr>
          <a:xfrm>
            <a:off x="4517038" y="4041890"/>
            <a:ext cx="87722" cy="87722"/>
          </a:xfrm>
          <a:prstGeom prst="ellipse">
            <a:avLst/>
          </a:prstGeom>
          <a:solidFill>
            <a:srgbClr val="193EB0">
              <a:alpha val="50000"/>
            </a:srgbClr>
          </a:solidFill>
          <a:ln>
            <a:solidFill>
              <a:srgbClr val="193E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18" name="TextBox 17">
            <a:extLst>
              <a:ext uri="{FF2B5EF4-FFF2-40B4-BE49-F238E27FC236}">
                <a16:creationId xmlns:a16="http://schemas.microsoft.com/office/drawing/2014/main" id="{02B2485F-D613-474D-9BB6-D3024FE0863F}"/>
              </a:ext>
            </a:extLst>
          </p:cNvPr>
          <p:cNvSpPr txBox="1"/>
          <p:nvPr/>
        </p:nvSpPr>
        <p:spPr>
          <a:xfrm>
            <a:off x="6146869" y="4801475"/>
            <a:ext cx="686022" cy="317331"/>
          </a:xfrm>
          <a:prstGeom prst="rect">
            <a:avLst/>
          </a:prstGeom>
          <a:noFill/>
        </p:spPr>
        <p:txBody>
          <a:bodyPr wrap="square" rtlCol="0">
            <a:spAutoFit/>
            <a:scene3d>
              <a:camera prst="orthographicFront"/>
              <a:lightRig rig="threePt" dir="t"/>
            </a:scene3d>
            <a:sp3d>
              <a:bevelB w="0" h="1270"/>
            </a:sp3d>
          </a:bodyPr>
          <a:lstStyle>
            <a:defPPr>
              <a:defRPr lang="ko-KR"/>
            </a:defPPr>
            <a:lvl1pPr algn="ctr">
              <a:defRPr sz="1462">
                <a:solidFill>
                  <a:srgbClr val="00B050"/>
                </a:solidFill>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dirty="0"/>
              <a:t>Time</a:t>
            </a:r>
            <a:endParaRPr lang="ko-KR" altLang="en-US" dirty="0"/>
          </a:p>
        </p:txBody>
      </p:sp>
      <p:sp>
        <p:nvSpPr>
          <p:cNvPr id="19" name="TextBox 18">
            <a:extLst>
              <a:ext uri="{FF2B5EF4-FFF2-40B4-BE49-F238E27FC236}">
                <a16:creationId xmlns:a16="http://schemas.microsoft.com/office/drawing/2014/main" id="{11B81141-BB3E-431E-8AEA-213F5AA6F212}"/>
              </a:ext>
            </a:extLst>
          </p:cNvPr>
          <p:cNvSpPr txBox="1"/>
          <p:nvPr/>
        </p:nvSpPr>
        <p:spPr>
          <a:xfrm>
            <a:off x="3302906" y="2503959"/>
            <a:ext cx="832269" cy="317331"/>
          </a:xfrm>
          <a:prstGeom prst="rect">
            <a:avLst/>
          </a:prstGeom>
          <a:noFill/>
        </p:spPr>
        <p:txBody>
          <a:bodyPr wrap="square" rtlCol="0">
            <a:spAutoFit/>
            <a:scene3d>
              <a:camera prst="orthographicFront"/>
              <a:lightRig rig="threePt" dir="t"/>
            </a:scene3d>
            <a:sp3d>
              <a:bevelB w="0" h="1270"/>
            </a:sp3d>
          </a:bodyPr>
          <a:lstStyle>
            <a:defPPr>
              <a:defRPr lang="ko-KR"/>
            </a:defPPr>
            <a:lvl1pPr algn="ctr">
              <a:defRPr sz="1462">
                <a:solidFill>
                  <a:srgbClr val="00B050"/>
                </a:solidFill>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a:t>Value</a:t>
            </a:r>
            <a:endParaRPr lang="ko-KR" altLang="en-US" dirty="0"/>
          </a:p>
        </p:txBody>
      </p:sp>
      <p:cxnSp>
        <p:nvCxnSpPr>
          <p:cNvPr id="21" name="직선 연결선 20">
            <a:extLst>
              <a:ext uri="{FF2B5EF4-FFF2-40B4-BE49-F238E27FC236}">
                <a16:creationId xmlns:a16="http://schemas.microsoft.com/office/drawing/2014/main" id="{A3604D7E-4ED2-446F-A1B9-702FC984DD59}"/>
              </a:ext>
            </a:extLst>
          </p:cNvPr>
          <p:cNvCxnSpPr>
            <a:cxnSpLocks/>
          </p:cNvCxnSpPr>
          <p:nvPr/>
        </p:nvCxnSpPr>
        <p:spPr>
          <a:xfrm>
            <a:off x="3545272" y="3062660"/>
            <a:ext cx="2641046" cy="0"/>
          </a:xfrm>
          <a:prstGeom prst="line">
            <a:avLst/>
          </a:prstGeom>
          <a:ln>
            <a:solidFill>
              <a:schemeClr val="accent6">
                <a:lumMod val="50000"/>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 name="직선 연결선 23">
            <a:extLst>
              <a:ext uri="{FF2B5EF4-FFF2-40B4-BE49-F238E27FC236}">
                <a16:creationId xmlns:a16="http://schemas.microsoft.com/office/drawing/2014/main" id="{E2A5E1B4-4F84-427D-AF99-63AE90479E0D}"/>
              </a:ext>
            </a:extLst>
          </p:cNvPr>
          <p:cNvCxnSpPr>
            <a:cxnSpLocks/>
          </p:cNvCxnSpPr>
          <p:nvPr/>
        </p:nvCxnSpPr>
        <p:spPr>
          <a:xfrm>
            <a:off x="3545272" y="4088701"/>
            <a:ext cx="2641046" cy="0"/>
          </a:xfrm>
          <a:prstGeom prst="line">
            <a:avLst/>
          </a:prstGeom>
          <a:ln>
            <a:solidFill>
              <a:schemeClr val="accent6">
                <a:lumMod val="50000"/>
                <a:alpha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5" name="왼쪽 중괄호 24">
            <a:extLst>
              <a:ext uri="{FF2B5EF4-FFF2-40B4-BE49-F238E27FC236}">
                <a16:creationId xmlns:a16="http://schemas.microsoft.com/office/drawing/2014/main" id="{20E2BE48-2472-4AF8-8824-35F038606BA8}"/>
              </a:ext>
            </a:extLst>
          </p:cNvPr>
          <p:cNvSpPr/>
          <p:nvPr/>
        </p:nvSpPr>
        <p:spPr>
          <a:xfrm>
            <a:off x="3403643" y="3109767"/>
            <a:ext cx="82520" cy="964941"/>
          </a:xfrm>
          <a:prstGeom prst="leftBrace">
            <a:avLst/>
          </a:prstGeom>
          <a:ln>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462"/>
          </a:p>
        </p:txBody>
      </p:sp>
      <p:sp>
        <p:nvSpPr>
          <p:cNvPr id="26" name="TextBox 25">
            <a:extLst>
              <a:ext uri="{FF2B5EF4-FFF2-40B4-BE49-F238E27FC236}">
                <a16:creationId xmlns:a16="http://schemas.microsoft.com/office/drawing/2014/main" id="{F2A2724F-56F5-47D1-9EDD-74290AE9F4F2}"/>
              </a:ext>
            </a:extLst>
          </p:cNvPr>
          <p:cNvSpPr txBox="1"/>
          <p:nvPr/>
        </p:nvSpPr>
        <p:spPr>
          <a:xfrm>
            <a:off x="2526178" y="3325128"/>
            <a:ext cx="832269" cy="542328"/>
          </a:xfrm>
          <a:prstGeom prst="rect">
            <a:avLst/>
          </a:prstGeom>
          <a:noFill/>
        </p:spPr>
        <p:txBody>
          <a:bodyPr wrap="square" rtlCol="0">
            <a:spAutoFit/>
            <a:scene3d>
              <a:camera prst="orthographicFront"/>
              <a:lightRig rig="threePt" dir="t"/>
            </a:scene3d>
            <a:sp3d>
              <a:bevelB w="0" h="1270"/>
            </a:sp3d>
          </a:bodyPr>
          <a:lstStyle>
            <a:defPPr>
              <a:defRPr lang="ko-KR"/>
            </a:defPPr>
            <a:lvl1pPr algn="ctr">
              <a:defRPr sz="1462" i="1">
                <a:solidFill>
                  <a:srgbClr val="193EB0"/>
                </a:solidFill>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sz="1400" dirty="0"/>
              <a:t>Drop in value</a:t>
            </a:r>
            <a:endParaRPr lang="ko-KR" altLang="en-US" sz="1400" dirty="0"/>
          </a:p>
        </p:txBody>
      </p:sp>
      <p:cxnSp>
        <p:nvCxnSpPr>
          <p:cNvPr id="27" name="직선 연결선 26">
            <a:extLst>
              <a:ext uri="{FF2B5EF4-FFF2-40B4-BE49-F238E27FC236}">
                <a16:creationId xmlns:a16="http://schemas.microsoft.com/office/drawing/2014/main" id="{F364F134-85BA-4303-9110-7A1D576E1DFB}"/>
              </a:ext>
            </a:extLst>
          </p:cNvPr>
          <p:cNvCxnSpPr>
            <a:cxnSpLocks/>
          </p:cNvCxnSpPr>
          <p:nvPr/>
        </p:nvCxnSpPr>
        <p:spPr>
          <a:xfrm>
            <a:off x="3944561" y="2888746"/>
            <a:ext cx="0" cy="2101353"/>
          </a:xfrm>
          <a:prstGeom prst="line">
            <a:avLst/>
          </a:prstGeom>
          <a:ln>
            <a:solidFill>
              <a:schemeClr val="accent6">
                <a:lumMod val="50000"/>
                <a:alpha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9" name="직선 연결선 28">
            <a:extLst>
              <a:ext uri="{FF2B5EF4-FFF2-40B4-BE49-F238E27FC236}">
                <a16:creationId xmlns:a16="http://schemas.microsoft.com/office/drawing/2014/main" id="{7AB66E53-3C5B-4BB4-971F-CE8C456779BC}"/>
              </a:ext>
            </a:extLst>
          </p:cNvPr>
          <p:cNvCxnSpPr>
            <a:cxnSpLocks/>
          </p:cNvCxnSpPr>
          <p:nvPr/>
        </p:nvCxnSpPr>
        <p:spPr>
          <a:xfrm>
            <a:off x="4560896" y="2915271"/>
            <a:ext cx="0" cy="2101353"/>
          </a:xfrm>
          <a:prstGeom prst="line">
            <a:avLst/>
          </a:prstGeom>
          <a:ln>
            <a:solidFill>
              <a:schemeClr val="accent6">
                <a:lumMod val="50000"/>
                <a:alpha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30" name="왼쪽 중괄호 29">
            <a:extLst>
              <a:ext uri="{FF2B5EF4-FFF2-40B4-BE49-F238E27FC236}">
                <a16:creationId xmlns:a16="http://schemas.microsoft.com/office/drawing/2014/main" id="{E5D0A731-A6C0-4440-A329-CD944BCE01E1}"/>
              </a:ext>
            </a:extLst>
          </p:cNvPr>
          <p:cNvSpPr/>
          <p:nvPr/>
        </p:nvSpPr>
        <p:spPr>
          <a:xfrm rot="16200000">
            <a:off x="4225796" y="4795262"/>
            <a:ext cx="84958" cy="584813"/>
          </a:xfrm>
          <a:prstGeom prst="leftBrace">
            <a:avLst/>
          </a:prstGeom>
          <a:ln>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462"/>
          </a:p>
        </p:txBody>
      </p:sp>
      <p:sp>
        <p:nvSpPr>
          <p:cNvPr id="31" name="TextBox 30">
            <a:extLst>
              <a:ext uri="{FF2B5EF4-FFF2-40B4-BE49-F238E27FC236}">
                <a16:creationId xmlns:a16="http://schemas.microsoft.com/office/drawing/2014/main" id="{0E5ABDD5-F300-4648-B098-7CAD8A575149}"/>
              </a:ext>
            </a:extLst>
          </p:cNvPr>
          <p:cNvSpPr txBox="1"/>
          <p:nvPr/>
        </p:nvSpPr>
        <p:spPr>
          <a:xfrm>
            <a:off x="3850037" y="5145316"/>
            <a:ext cx="832269" cy="542328"/>
          </a:xfrm>
          <a:prstGeom prst="rect">
            <a:avLst/>
          </a:prstGeom>
          <a:noFill/>
        </p:spPr>
        <p:txBody>
          <a:bodyPr wrap="square" rtlCol="0">
            <a:spAutoFit/>
            <a:scene3d>
              <a:camera prst="orthographicFront"/>
              <a:lightRig rig="threePt" dir="t"/>
            </a:scene3d>
            <a:sp3d>
              <a:bevelB w="0" h="1270"/>
            </a:sp3d>
          </a:bodyPr>
          <a:lstStyle>
            <a:defPPr>
              <a:defRPr lang="ko-KR"/>
            </a:defPPr>
            <a:lvl1pPr algn="ctr">
              <a:defRPr sz="1462" i="1">
                <a:solidFill>
                  <a:srgbClr val="193EB0"/>
                </a:solidFill>
                <a:latin typeface="SamsungOne 400" panose="020B0503030303020204" pitchFamily="34" charset="0"/>
                <a:ea typeface="SamsungOne 400" panose="020B0503030303020204" pitchFamily="34" charset="0"/>
                <a:cs typeface="Times New Roman" panose="02020603050405020304" pitchFamily="18" charset="0"/>
              </a:defRPr>
            </a:lvl1pPr>
          </a:lstStyle>
          <a:p>
            <a:r>
              <a:rPr lang="en-US" altLang="ko-KR" sz="1400" dirty="0"/>
              <a:t>Delay in time</a:t>
            </a:r>
            <a:endParaRPr lang="ko-KR" altLang="en-US" sz="1400" dirty="0"/>
          </a:p>
        </p:txBody>
      </p:sp>
      <p:sp>
        <p:nvSpPr>
          <p:cNvPr id="2" name="화살표: 위쪽 1">
            <a:extLst>
              <a:ext uri="{FF2B5EF4-FFF2-40B4-BE49-F238E27FC236}">
                <a16:creationId xmlns:a16="http://schemas.microsoft.com/office/drawing/2014/main" id="{D99B8A6B-707C-4204-A87C-2072622D626C}"/>
              </a:ext>
            </a:extLst>
          </p:cNvPr>
          <p:cNvSpPr/>
          <p:nvPr/>
        </p:nvSpPr>
        <p:spPr>
          <a:xfrm>
            <a:off x="3594410" y="3759329"/>
            <a:ext cx="73102" cy="292406"/>
          </a:xfrm>
          <a:prstGeom prst="upArrow">
            <a:avLst/>
          </a:prstGeom>
          <a:gradFill>
            <a:gsLst>
              <a:gs pos="100000">
                <a:schemeClr val="accent1">
                  <a:lumMod val="5000"/>
                  <a:lumOff val="95000"/>
                </a:schemeClr>
              </a:gs>
              <a:gs pos="0">
                <a:schemeClr val="bg1">
                  <a:lumMod val="65000"/>
                </a:schemeClr>
              </a:gs>
            </a:gsLst>
            <a:lin ang="5400000" scaled="1"/>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28" name="화살표: 위쪽 27">
            <a:extLst>
              <a:ext uri="{FF2B5EF4-FFF2-40B4-BE49-F238E27FC236}">
                <a16:creationId xmlns:a16="http://schemas.microsoft.com/office/drawing/2014/main" id="{3C4B8754-6D22-4710-8EB9-FBB37BED9C0F}"/>
              </a:ext>
            </a:extLst>
          </p:cNvPr>
          <p:cNvSpPr/>
          <p:nvPr/>
        </p:nvSpPr>
        <p:spPr>
          <a:xfrm rot="16200000">
            <a:off x="4350318" y="4763112"/>
            <a:ext cx="73102" cy="292406"/>
          </a:xfrm>
          <a:prstGeom prst="upArrow">
            <a:avLst/>
          </a:prstGeom>
          <a:gradFill>
            <a:gsLst>
              <a:gs pos="100000">
                <a:schemeClr val="accent1">
                  <a:lumMod val="5000"/>
                  <a:lumOff val="95000"/>
                </a:schemeClr>
              </a:gs>
              <a:gs pos="0">
                <a:schemeClr val="bg1">
                  <a:lumMod val="65000"/>
                </a:schemeClr>
              </a:gs>
            </a:gsLst>
            <a:lin ang="5400000" scaled="1"/>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32" name="자유형: 도형 31">
            <a:extLst>
              <a:ext uri="{FF2B5EF4-FFF2-40B4-BE49-F238E27FC236}">
                <a16:creationId xmlns:a16="http://schemas.microsoft.com/office/drawing/2014/main" id="{B4C8D104-AFDE-4637-8B66-C0C986691166}"/>
              </a:ext>
            </a:extLst>
          </p:cNvPr>
          <p:cNvSpPr/>
          <p:nvPr/>
        </p:nvSpPr>
        <p:spPr>
          <a:xfrm rot="1233778">
            <a:off x="4376056" y="3816080"/>
            <a:ext cx="209256" cy="167994"/>
          </a:xfrm>
          <a:custGeom>
            <a:avLst/>
            <a:gdLst>
              <a:gd name="connsiteX0" fmla="*/ 257629 w 257629"/>
              <a:gd name="connsiteY0" fmla="*/ 206828 h 206828"/>
              <a:gd name="connsiteX1" fmla="*/ 123372 w 257629"/>
              <a:gd name="connsiteY1" fmla="*/ 123371 h 206828"/>
              <a:gd name="connsiteX2" fmla="*/ 0 w 257629"/>
              <a:gd name="connsiteY2" fmla="*/ 0 h 206828"/>
            </a:gdLst>
            <a:ahLst/>
            <a:cxnLst>
              <a:cxn ang="0">
                <a:pos x="connsiteX0" y="connsiteY0"/>
              </a:cxn>
              <a:cxn ang="0">
                <a:pos x="connsiteX1" y="connsiteY1"/>
              </a:cxn>
              <a:cxn ang="0">
                <a:pos x="connsiteX2" y="connsiteY2"/>
              </a:cxn>
            </a:cxnLst>
            <a:rect l="l" t="t" r="r" b="b"/>
            <a:pathLst>
              <a:path w="257629" h="206828">
                <a:moveTo>
                  <a:pt x="257629" y="206828"/>
                </a:moveTo>
                <a:cubicBezTo>
                  <a:pt x="211969" y="182335"/>
                  <a:pt x="166310" y="157842"/>
                  <a:pt x="123372" y="123371"/>
                </a:cubicBezTo>
                <a:cubicBezTo>
                  <a:pt x="80434" y="88900"/>
                  <a:pt x="40217" y="44450"/>
                  <a:pt x="0" y="0"/>
                </a:cubicBezTo>
              </a:path>
            </a:pathLst>
          </a:custGeom>
          <a:noFill/>
          <a:ln w="6350">
            <a:solidFill>
              <a:srgbClr val="193EB0">
                <a:alpha val="70000"/>
              </a:srgbClr>
            </a:solidFill>
            <a:tailEnd type="stealth" w="sm"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62"/>
          </a:p>
        </p:txBody>
      </p:sp>
      <p:sp>
        <p:nvSpPr>
          <p:cNvPr id="36" name="직사각형 35">
            <a:extLst>
              <a:ext uri="{FF2B5EF4-FFF2-40B4-BE49-F238E27FC236}">
                <a16:creationId xmlns:a16="http://schemas.microsoft.com/office/drawing/2014/main" id="{C7F497F0-B5F3-4B29-9629-67C540F81357}"/>
              </a:ext>
            </a:extLst>
          </p:cNvPr>
          <p:cNvSpPr/>
          <p:nvPr/>
        </p:nvSpPr>
        <p:spPr>
          <a:xfrm>
            <a:off x="546895" y="1528482"/>
            <a:ext cx="8797130" cy="49244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3200" dirty="0">
                <a:solidFill>
                  <a:schemeClr val="tx1">
                    <a:lumMod val="95000"/>
                    <a:lumOff val="5000"/>
                  </a:schemeClr>
                </a:solidFill>
                <a:latin typeface="Samsung Sharp Sans" pitchFamily="2" charset="0"/>
                <a:ea typeface="Samsung Sharp Sans" pitchFamily="2" charset="0"/>
                <a:cs typeface="Samsung Sharp Sans" pitchFamily="2" charset="0"/>
              </a:rPr>
              <a:t>Project Planification</a:t>
            </a:r>
          </a:p>
        </p:txBody>
      </p:sp>
      <p:sp>
        <p:nvSpPr>
          <p:cNvPr id="37" name="직사각형 36">
            <a:extLst>
              <a:ext uri="{FF2B5EF4-FFF2-40B4-BE49-F238E27FC236}">
                <a16:creationId xmlns:a16="http://schemas.microsoft.com/office/drawing/2014/main" id="{CB14EF0C-4673-4031-8BB2-F31831EB50DE}"/>
              </a:ext>
            </a:extLst>
          </p:cNvPr>
          <p:cNvSpPr/>
          <p:nvPr/>
        </p:nvSpPr>
        <p:spPr>
          <a:xfrm>
            <a:off x="558800" y="525055"/>
            <a:ext cx="5824317" cy="5539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r>
              <a:rPr lang="en-US" altLang="ko-KR" sz="1600" dirty="0">
                <a:solidFill>
                  <a:schemeClr val="bg1">
                    <a:lumMod val="95000"/>
                  </a:schemeClr>
                </a:solidFill>
                <a:latin typeface="SamsungOne 700" panose="020B0803030303020204" pitchFamily="34" charset="0"/>
                <a:ea typeface="SamsungOne 700" panose="020B0803030303020204" pitchFamily="34" charset="0"/>
              </a:rPr>
              <a:t>Unit 1.</a:t>
            </a:r>
            <a:r>
              <a:rPr lang="en-US" altLang="ko-KR" dirty="0">
                <a:solidFill>
                  <a:schemeClr val="bg1">
                    <a:lumMod val="95000"/>
                  </a:schemeClr>
                </a:solidFill>
                <a:latin typeface="SamsungOne 700" panose="020B0803030303020204" pitchFamily="34" charset="0"/>
                <a:ea typeface="SamsungOne 700" panose="020B0803030303020204" pitchFamily="34" charset="0"/>
              </a:rPr>
              <a:t/>
            </a:r>
            <a:br>
              <a:rPr lang="en-US" altLang="ko-KR" dirty="0">
                <a:solidFill>
                  <a:schemeClr val="bg1">
                    <a:lumMod val="95000"/>
                  </a:schemeClr>
                </a:solidFill>
                <a:latin typeface="SamsungOne 700" panose="020B0803030303020204" pitchFamily="34" charset="0"/>
                <a:ea typeface="SamsungOne 700" panose="020B0803030303020204" pitchFamily="34" charset="0"/>
              </a:rPr>
            </a:br>
            <a:r>
              <a:rPr lang="en-US" altLang="ko-KR" sz="2000" dirty="0">
                <a:solidFill>
                  <a:schemeClr val="bg1">
                    <a:lumMod val="95000"/>
                  </a:schemeClr>
                </a:solidFill>
                <a:latin typeface="SamsungOne 700" panose="020B0803030303020204" pitchFamily="34" charset="0"/>
                <a:ea typeface="SamsungOne 700" panose="020B0803030303020204" pitchFamily="34" charset="0"/>
              </a:rPr>
              <a:t>1.1. </a:t>
            </a:r>
            <a:r>
              <a:rPr lang="en-US" altLang="ko-KR" sz="2000" dirty="0">
                <a:solidFill>
                  <a:schemeClr val="bg1">
                    <a:lumMod val="95000"/>
                  </a:schemeClr>
                </a:solidFill>
                <a:latin typeface="SamsungOne 400" panose="020B0503030303020204" pitchFamily="34" charset="0"/>
                <a:ea typeface="SamsungOne 400" panose="020B0503030303020204" pitchFamily="34" charset="0"/>
              </a:rPr>
              <a:t>Project Planification</a:t>
            </a:r>
          </a:p>
        </p:txBody>
      </p:sp>
      <p:grpSp>
        <p:nvGrpSpPr>
          <p:cNvPr id="38" name="그룹 37">
            <a:extLst>
              <a:ext uri="{FF2B5EF4-FFF2-40B4-BE49-F238E27FC236}">
                <a16:creationId xmlns:a16="http://schemas.microsoft.com/office/drawing/2014/main" id="{1459003E-36D1-401B-9EB1-16C83777956D}"/>
              </a:ext>
            </a:extLst>
          </p:cNvPr>
          <p:cNvGrpSpPr/>
          <p:nvPr/>
        </p:nvGrpSpPr>
        <p:grpSpPr>
          <a:xfrm>
            <a:off x="558800" y="2232686"/>
            <a:ext cx="8785225" cy="215444"/>
            <a:chOff x="1027113" y="2045625"/>
            <a:chExt cx="8785225" cy="215444"/>
          </a:xfrm>
        </p:grpSpPr>
        <p:sp>
          <p:nvSpPr>
            <p:cNvPr id="39" name="직사각형 38">
              <a:extLst>
                <a:ext uri="{FF2B5EF4-FFF2-40B4-BE49-F238E27FC236}">
                  <a16:creationId xmlns:a16="http://schemas.microsoft.com/office/drawing/2014/main" id="{14BA7F4C-0E34-4E96-A5D3-EDC6FBE0F02A}"/>
                </a:ext>
              </a:extLst>
            </p:cNvPr>
            <p:cNvSpPr/>
            <p:nvPr/>
          </p:nvSpPr>
          <p:spPr>
            <a:xfrm>
              <a:off x="1027113" y="2056995"/>
              <a:ext cx="36000" cy="180000"/>
            </a:xfrm>
            <a:prstGeom prst="rect">
              <a:avLst/>
            </a:prstGeom>
            <a:solidFill>
              <a:srgbClr val="193E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직사각형 39">
              <a:extLst>
                <a:ext uri="{FF2B5EF4-FFF2-40B4-BE49-F238E27FC236}">
                  <a16:creationId xmlns:a16="http://schemas.microsoft.com/office/drawing/2014/main" id="{7A107B0F-9633-4FF3-864C-3C1A2E987296}"/>
                </a:ext>
              </a:extLst>
            </p:cNvPr>
            <p:cNvSpPr/>
            <p:nvPr/>
          </p:nvSpPr>
          <p:spPr>
            <a:xfrm>
              <a:off x="1179513" y="2045625"/>
              <a:ext cx="8632825" cy="2154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scene3d>
                <a:camera prst="orthographicFront"/>
                <a:lightRig rig="threePt" dir="t"/>
              </a:scene3d>
              <a:sp3d>
                <a:bevelT w="0" h="6350"/>
              </a:sp3d>
            </a:bodyPr>
            <a:lstStyle/>
            <a:p>
              <a:pPr>
                <a:spcAft>
                  <a:spcPts val="600"/>
                </a:spcAft>
              </a:pPr>
              <a:r>
                <a:rPr lang="en-US" altLang="ko-KR" sz="1400" dirty="0">
                  <a:solidFill>
                    <a:schemeClr val="tx1">
                      <a:lumMod val="85000"/>
                      <a:lumOff val="15000"/>
                    </a:schemeClr>
                  </a:solidFill>
                  <a:latin typeface="SamsungOne 400" panose="020B0503030303020204" pitchFamily="34" charset="0"/>
                  <a:ea typeface="SamsungOne 400" panose="020B0503030303020204" pitchFamily="34" charset="0"/>
                </a:rPr>
                <a:t>Value vs Time:</a:t>
              </a:r>
            </a:p>
          </p:txBody>
        </p:sp>
      </p:grpSp>
    </p:spTree>
    <p:extLst>
      <p:ext uri="{BB962C8B-B14F-4D97-AF65-F5344CB8AC3E}">
        <p14:creationId xmlns:p14="http://schemas.microsoft.com/office/powerpoint/2010/main" val="4273238299"/>
      </p:ext>
    </p:extLst>
  </p:cSld>
  <p:clrMapOvr>
    <a:masterClrMapping/>
  </p:clrMapOvr>
</p:sld>
</file>

<file path=ppt/theme/theme1.xml><?xml version="1.0" encoding="utf-8"?>
<a:theme xmlns:a="http://schemas.openxmlformats.org/drawingml/2006/main" name="SIC_Template_AI">
  <a:themeElements>
    <a:clrScheme name="Office 테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SIC_Template_AI">
  <a:themeElements>
    <a:clrScheme name="Office 테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IC_Template_IoT">
  <a:themeElements>
    <a:clrScheme name="Office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C76C66DD4ECA44AB738731D69BDB7C5" ma:contentTypeVersion="11" ma:contentTypeDescription="Create a new document." ma:contentTypeScope="" ma:versionID="b9a57eef035e2dfe9dc244590d30a121">
  <xsd:schema xmlns:xsd="http://www.w3.org/2001/XMLSchema" xmlns:xs="http://www.w3.org/2001/XMLSchema" xmlns:p="http://schemas.microsoft.com/office/2006/metadata/properties" xmlns:ns2="592b8a4e-621b-4c23-928d-9a5165fecf7e" xmlns:ns3="e225b2da-56b3-4153-b4bd-a7e375387014" targetNamespace="http://schemas.microsoft.com/office/2006/metadata/properties" ma:root="true" ma:fieldsID="09e90a2e4ce3f41c68030f85d7a8d74e" ns2:_="" ns3:_="">
    <xsd:import namespace="592b8a4e-621b-4c23-928d-9a5165fecf7e"/>
    <xsd:import namespace="e225b2da-56b3-4153-b4bd-a7e37538701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LengthInSeconds"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92b8a4e-621b-4c23-928d-9a5165fecf7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225b2da-56b3-4153-b4bd-a7e375387014"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27AEA78-D161-4FA4-9089-834E144DD180}"/>
</file>

<file path=customXml/itemProps2.xml><?xml version="1.0" encoding="utf-8"?>
<ds:datastoreItem xmlns:ds="http://schemas.openxmlformats.org/officeDocument/2006/customXml" ds:itemID="{96498AA9-3CA0-4F79-8552-FEFB1258B8D8}"/>
</file>

<file path=customXml/itemProps3.xml><?xml version="1.0" encoding="utf-8"?>
<ds:datastoreItem xmlns:ds="http://schemas.openxmlformats.org/officeDocument/2006/customXml" ds:itemID="{80473790-0892-4A8A-B93A-2C50247BC86B}"/>
</file>

<file path=docProps/app.xml><?xml version="1.0" encoding="utf-8"?>
<Properties xmlns="http://schemas.openxmlformats.org/officeDocument/2006/extended-properties" xmlns:vt="http://schemas.openxmlformats.org/officeDocument/2006/docPropsVTypes">
  <Template>SIC_AI_Chapter 1. Python Programming (1-1)_v0.9_Contents Commented</Template>
  <TotalTime>4998</TotalTime>
  <Words>8039</Words>
  <Application>Microsoft Office PowerPoint</Application>
  <PresentationFormat>Custom</PresentationFormat>
  <Paragraphs>1155</Paragraphs>
  <Slides>88</Slides>
  <Notes>86</Notes>
  <HiddenSlides>0</HiddenSlides>
  <MMClips>0</MMClips>
  <ScaleCrop>false</ScaleCrop>
  <HeadingPairs>
    <vt:vector size="6" baseType="variant">
      <vt:variant>
        <vt:lpstr>Fonts Used</vt:lpstr>
      </vt:variant>
      <vt:variant>
        <vt:i4>19</vt:i4>
      </vt:variant>
      <vt:variant>
        <vt:lpstr>Theme</vt:lpstr>
      </vt:variant>
      <vt:variant>
        <vt:i4>3</vt:i4>
      </vt:variant>
      <vt:variant>
        <vt:lpstr>Slide Titles</vt:lpstr>
      </vt:variant>
      <vt:variant>
        <vt:i4>88</vt:i4>
      </vt:variant>
    </vt:vector>
  </HeadingPairs>
  <TitlesOfParts>
    <vt:vector size="110" baseType="lpstr">
      <vt:lpstr>Arial Unicode MS</vt:lpstr>
      <vt:lpstr>맑은 고딕</vt:lpstr>
      <vt:lpstr>Arial</vt:lpstr>
      <vt:lpstr>Batang</vt:lpstr>
      <vt:lpstr>Calibri</vt:lpstr>
      <vt:lpstr>굴림</vt:lpstr>
      <vt:lpstr>KoPub돋움체 Bold</vt:lpstr>
      <vt:lpstr>KoPub돋움체 Medium</vt:lpstr>
      <vt:lpstr>휴먼편지체</vt:lpstr>
      <vt:lpstr>Samsung Sharp Sans</vt:lpstr>
      <vt:lpstr>Samsung Sharp Sans Bold</vt:lpstr>
      <vt:lpstr>SamsungOne 300</vt:lpstr>
      <vt:lpstr>SamsungOne 400</vt:lpstr>
      <vt:lpstr>SamsungOne 400C</vt:lpstr>
      <vt:lpstr>SamsungOne 700</vt:lpstr>
      <vt:lpstr>Symbol</vt:lpstr>
      <vt:lpstr>Times New Roman</vt:lpstr>
      <vt:lpstr>Wingdings 2</vt:lpstr>
      <vt:lpstr>한컴 고딕</vt:lpstr>
      <vt:lpstr>SIC_Template_AI</vt:lpstr>
      <vt:lpstr>1_SIC_Template_AI</vt:lpstr>
      <vt:lpstr>SIC_Template_IoT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GKN GKN</dc:creator>
  <cp:lastModifiedBy>Dr-Qadir</cp:lastModifiedBy>
  <cp:revision>110</cp:revision>
  <dcterms:created xsi:type="dcterms:W3CDTF">2019-08-14T08:11:58Z</dcterms:created>
  <dcterms:modified xsi:type="dcterms:W3CDTF">2021-09-21T05:33:15Z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SCPROP">
    <vt:lpwstr>NSCCustomProperty</vt:lpwstr>
  </property>
  <property fmtid="{D5CDD505-2E9C-101B-9397-08002B2CF9AE}" pid="3" name="NSCPROP_SA">
    <vt:lpwstr>C:\Users\sh1128.kang\AppData\Local\Microsoft\Windows\INetCache\IE\XQP63I6G\SIC_AI_Chapter 10. Starting an AI Project_v1.11.pptx</vt:lpwstr>
  </property>
  <property fmtid="{D5CDD505-2E9C-101B-9397-08002B2CF9AE}" pid="4" name="ContentTypeId">
    <vt:lpwstr>0x0101002C76C66DD4ECA44AB738731D69BDB7C5</vt:lpwstr>
  </property>
</Properties>
</file>

<file path=docProps/thumbnail.jpeg>
</file>